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2.xml" ContentType="application/inkml+xml"/>
  <Override PartName="/ppt/notesSlides/notesSlide5.xml" ContentType="application/vnd.openxmlformats-officedocument.presentationml.notesSlide+xml"/>
  <Override PartName="/ppt/ink/ink3.xml" ContentType="application/inkml+xml"/>
  <Override PartName="/ppt/notesSlides/notesSlide6.xml" ContentType="application/vnd.openxmlformats-officedocument.presentationml.notesSlide+xml"/>
  <Override PartName="/ppt/ink/ink4.xml" ContentType="application/inkml+xml"/>
  <Override PartName="/ppt/notesSlides/notesSlide7.xml" ContentType="application/vnd.openxmlformats-officedocument.presentationml.notesSlide+xml"/>
  <Override PartName="/ppt/ink/ink5.xml" ContentType="application/inkml+xml"/>
  <Override PartName="/ppt/notesSlides/notesSlide8.xml" ContentType="application/vnd.openxmlformats-officedocument.presentationml.notesSlide+xml"/>
  <Override PartName="/ppt/ink/ink6.xml" ContentType="application/inkml+xml"/>
  <Override PartName="/ppt/notesSlides/notesSlide9.xml" ContentType="application/vnd.openxmlformats-officedocument.presentationml.notesSlide+xml"/>
  <Override PartName="/ppt/ink/ink7.xml" ContentType="application/inkml+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8.xml" ContentType="application/inkml+xml"/>
  <Override PartName="/ppt/notesSlides/notesSlide12.xml" ContentType="application/vnd.openxmlformats-officedocument.presentationml.notesSlide+xml"/>
  <Override PartName="/ppt/ink/ink9.xml" ContentType="application/inkml+xml"/>
  <Override PartName="/ppt/notesSlides/notesSlide13.xml" ContentType="application/vnd.openxmlformats-officedocument.presentationml.notesSlide+xml"/>
  <Override PartName="/ppt/ink/ink10.xml" ContentType="application/inkml+xml"/>
  <Override PartName="/ppt/notesSlides/notesSlide14.xml" ContentType="application/vnd.openxmlformats-officedocument.presentationml.notesSlide+xml"/>
  <Override PartName="/ppt/ink/ink11.xml" ContentType="application/inkml+xml"/>
  <Override PartName="/ppt/notesSlides/notesSlide15.xml" ContentType="application/vnd.openxmlformats-officedocument.presentationml.notesSlide+xml"/>
  <Override PartName="/ppt/ink/ink12.xml" ContentType="application/inkml+xml"/>
  <Override PartName="/ppt/notesSlides/notesSlide16.xml" ContentType="application/vnd.openxmlformats-officedocument.presentationml.notesSlide+xml"/>
  <Override PartName="/ppt/ink/ink13.xml" ContentType="application/inkml+xml"/>
  <Override PartName="/ppt/notesSlides/notesSlide17.xml" ContentType="application/vnd.openxmlformats-officedocument.presentationml.notesSlide+xml"/>
  <Override PartName="/ppt/ink/ink14.xml" ContentType="application/inkml+xml"/>
  <Override PartName="/ppt/notesSlides/notesSlide18.xml" ContentType="application/vnd.openxmlformats-officedocument.presentationml.notesSlide+xml"/>
  <Override PartName="/ppt/ink/ink15.xml" ContentType="application/inkml+xml"/>
  <Override PartName="/ppt/notesSlides/notesSlide19.xml" ContentType="application/vnd.openxmlformats-officedocument.presentationml.notesSlide+xml"/>
  <Override PartName="/ppt/ink/ink16.xml" ContentType="application/inkml+xml"/>
  <Override PartName="/ppt/notesSlides/notesSlide20.xml" ContentType="application/vnd.openxmlformats-officedocument.presentationml.notesSlide+xml"/>
  <Override PartName="/ppt/ink/ink17.xml" ContentType="application/inkml+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ink/ink18.xml" ContentType="application/inkml+xml"/>
  <Override PartName="/ppt/notesSlides/notesSlide23.xml" ContentType="application/vnd.openxmlformats-officedocument.presentationml.notesSlide+xml"/>
  <Override PartName="/ppt/ink/ink19.xml" ContentType="application/inkml+xml"/>
  <Override PartName="/ppt/notesSlides/notesSlide24.xml" ContentType="application/vnd.openxmlformats-officedocument.presentationml.notesSlide+xml"/>
  <Override PartName="/ppt/ink/ink20.xml" ContentType="application/inkml+xml"/>
  <Override PartName="/ppt/notesSlides/notesSlide25.xml" ContentType="application/vnd.openxmlformats-officedocument.presentationml.notesSlide+xml"/>
  <Override PartName="/ppt/ink/ink2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91" r:id="rId2"/>
    <p:sldId id="292" r:id="rId3"/>
    <p:sldId id="293" r:id="rId4"/>
    <p:sldId id="294" r:id="rId5"/>
    <p:sldId id="295" r:id="rId6"/>
    <p:sldId id="296" r:id="rId7"/>
    <p:sldId id="297" r:id="rId8"/>
    <p:sldId id="298" r:id="rId9"/>
    <p:sldId id="299" r:id="rId10"/>
    <p:sldId id="300" r:id="rId11"/>
    <p:sldId id="301" r:id="rId12"/>
    <p:sldId id="302" r:id="rId13"/>
    <p:sldId id="303" r:id="rId14"/>
    <p:sldId id="304" r:id="rId15"/>
    <p:sldId id="305" r:id="rId16"/>
    <p:sldId id="306" r:id="rId17"/>
    <p:sldId id="307" r:id="rId18"/>
    <p:sldId id="308" r:id="rId19"/>
    <p:sldId id="309" r:id="rId20"/>
    <p:sldId id="310" r:id="rId21"/>
    <p:sldId id="311" r:id="rId22"/>
    <p:sldId id="312" r:id="rId23"/>
    <p:sldId id="313" r:id="rId24"/>
    <p:sldId id="314" r:id="rId25"/>
    <p:sldId id="31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0" autoAdjust="0"/>
    <p:restoredTop sz="94660"/>
  </p:normalViewPr>
  <p:slideViewPr>
    <p:cSldViewPr snapToGrid="0">
      <p:cViewPr varScale="1">
        <p:scale>
          <a:sx n="45" d="100"/>
          <a:sy n="45" d="100"/>
        </p:scale>
        <p:origin x="75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0:54:54.662"/>
    </inkml:context>
    <inkml:brush xml:id="br0">
      <inkml:brushProperty name="width" value="0.05292" units="cm"/>
      <inkml:brushProperty name="height" value="0.05292" units="cm"/>
      <inkml:brushProperty name="color" value="#FF0000"/>
    </inkml:brush>
  </inkml:definitions>
  <inkml:trace contextRef="#ctx0" brushRef="#br0">13796 5145 1431 0,'0'0'140'0,"0"0"-105"0,10-41 37 16,-4 33 35-16,-4-2-9 0,4 2 41 16,-2 2-64-16,1 0-23 0,3-3-4 15,1 4-22-15,1-5-3 0,3 2-10 16,2 0-13-16,-2 3 0 0,-1 4-11 15,1-2 9-15,1 2-1 16,2 1-13-16,-2 0 12 0,4 4-9 0,-1-2 2 16,3 4 8-16,1-2 6 0,2-2-5 15,2 4 2-15,2-5-2 16,2 0 0-16,2-1 2 0,5 0 1 16,1-1 1-16,2-2 24 0,4-1 29 15,1-1 65-15,1 2 0 0,0-1-1 16,2 2 11-16,4-2-46 15,-2 1-30-15,0 2-12 0,3-2 19 16,0 3-13-16,-1 0-19 0,1 0 16 16,1 3-16-16,2-1-26 0,2 1 38 15,2 1-41-15,2-3 19 16,2 2-12-16,0 0-7 0,2-1 2 16,2 1 1-16,3-3-3 0,1 0 3 15,1 0 13-15,1 0-16 0,1-1-24 16,-1-2 23-16,2 3 1 0,-1 0-45 15,0 0 45-15,-1 0 0 0,0 1-10 16,2 3 10-16,0 0 0 0,-1 0-6 16,2 2 6-16,0-1 0 0,3-2-5 15,0 1 5-15,1-2 0 16,0 1 16-16,2-2-13 0,2 1-3 16,2-1 3-16,-1-1 0 0,2 0-3 15,-1 0 3-15,4-3 1 0,-5 3-4 16,0-1 3-16,2-2 0 15,0 1-3-15,-2 2 2 0,2-2-2 16,1 1 0-16,-2 1 0 0,1-3 0 16,-2 3 0-16,1 0 1 0,0 0-1 15,0 0 0-15,0 3 3 16,1 0-3-16,1-1 0 0,1 1-6 16,2-2 6-16,1-1 0 0,0 0-7 15,1 0 3-15,2 0 4 0,1-1-83 16,-3-2 81-16,2 1 2 0,-3 0-35 15,-3 2 35-15,2-1 0 0,0 0-9 16,-5-1 9-16,4 2 0 0,-1-1-3 16,-4 1 3-16,5 0 0 0,-2-1-14 15,-2-2 14-15,4-1 0 16,-4 3-3-16,1-3 3 0,0 2 0 16,-1 0-3-16,1 0 3 0,-4 1 0 15,1 1-9-15,-2-3 9 0,2 2 0 16,0 0-1-16,0 1 1 15,-1 0 0-15,0-2-4 0,-1 2 4 16,1 0 0-16,1 0-1 0,-3 0 0 16,3 0 1-16,-2 0-7 0,0 0 5 15,0 0 2-15,-2 0-93 16,2 0 90-16,-3 0-23 0,4 0-41 16,-6 2 67-16,2-2 0 0,-1 0-1 15,1 1 1-15,-2-1 0 0,-1 0-7 16,-1 0 6-16,2 0 1 0,2 0-6 15,-3 0 6-15,3-1 0 0,-3 1-3 16,2 0 3-16,0-2 0 0,-2 2 3 16,2-1 3-16,1 1-6 0,-3-1 3 15,1 1 20-15,1-2-23 16,-4 2 3-16,0 0 0 0,0-1-3 16,0 1 3-16,-1 0 13 0,-1 0 0 15,1 0-16-15,1 0 41 0,-2 0-37 16,0 0 5-16,-3 0 17 15,3 0-23-15,-3 0 7 0,1 0 25 16,-2 1-12-16,-3 2-14 0,3-2 30 16,-4 2-39-16,3 1 19 0,-1-3-19 15,0 5 0-15,-1-4 3 16,2 1-3-16,-1-3 0 0,2 3-6 16,0-1 6-16,-1 0 0 0,0-1-12 15,-2 0 12-15,-1 2 0 0,1-2 1 16,-5 1-1-16,4 2 0 0,-4-2-4 15,0-2 4-15,3 4 0 0,-2-2-9 16,-1-2 9-16,0 1 0 0,0-1-49 16,0 0 48-16,-1 0 1 0,0 0-16 15,-1 0 16-15,-2-1 0 16,0-1-3-16,-1-2 3 0,0 3 0 16,-2-3 2-16,2 0 7 0,-2 0-9 15,-1-1 3-15,3-1 3 0,-6 1-6 16,0 0 3-16,-1-1-3 15,-1 1 0-15,-2 0 3 0,2 1 17 16,-6 0-20-16,2-2 1 0,-3 2 8 16,1 0-9-16,-3-1 4 0,-1 4-4 15,0-3 0-15,-2 1 0 16,-2-1 0-16,-1 3 0 0,-1-2-20 16,-3 0 20-16,-1 1 0 0,-3-1-3 15,0 0 3-15,-3-1 0 0,0 2-16 16,1-2 16-16,-4 1 0 0,0-1-2 15,0 1 2-15,-3-1 0 0,-2 2 3 16,1-1 0-16,-2 0-3 0,-2 2 4 16,2-2 2-16,-1 2-6 0,-2-2 16 15,1 3-13-15,-4 0-3 16,-2 0 3-16,0 0 29 0,2 0 0 16,0 0-28-16,0 0 28 0,0 3-32 15,0-3 12-15,0 5 4 0,0-3-16 16,0 3-1-16,1-1-1 15,0 0 2-15,-1 0-61 0,1 1 45 16,1-2-25-16,-1 2-84 0,-1-2 93 16,2 1-26-16,-1 0-161 0,-2-1-33 15,5-3-195-15</inkml:trace>
  <inkml:trace contextRef="#ctx0" brushRef="#br0" timeOffset="5105.42">19328 1870 1694 0,'0'0'604'16,"0"0"-430"-16,-6-32-156 16,5 28-17-16,1 0 34 0,0 2 123 15,-1-1-58-15,1 0-42 0,0 1-22 16,2 2-20-16,2-2-16 15,0 2-4-15,4 0 4 0,-1 4 0 16,2-1-9-16,-1 2 9 0,2 5 0 16,2 6 0-16,-4 4 38 0,1 5 39 15,-1 7 20-15,-3 7 21 0,1 3-6 16,-4 6-103-16,-2 7 90 0,0 4-48 16,0 1-45-16,-2 2 45 15,-1 1-51-15,-1-2-26 0,-1-2 24 16,3-6 2-16,0-6-108 0,0-6 76 15,2-7 4-15,0-6-103 0,0-7 115 16,0-8-13-16,0-5-60 0,0-4 89 16,0-4 0-16,0 0 1 15,0-4 75-15,-2-10-47 0,-8-14-26 16,1-12-4-16,-2-8 1 0,-1-3-19 16,3 0 19-16,-2 1 0 0,3-2 10 15,4 0-10-15,-1 2 0 0,5 1 16 16,0 4 64-16,0 6-55 0,5 3 26 15,-3 7 70-15,0 5-32 0,-2 9-10 16,3 6 142-16,-3 5-68 16,1 2-89-16,1 2 33 0,0 0-97 15,1 2-87-15,5 7 87 0,8 10 0 16,0 3 15-16,3 5-9 0,1 0-6 16,1-3-12-16,3-2 10 15,3 1 2-15,-2-6-167 0,4 1 148 16,-1-5-63-16,4-2-136 0,-2-5 193 15,0-4-51-15,2-4-147 0,-2-8 185 16,-1-5-10-16,-1-6-19 16,-1-3 67-16,-3-7 19 0,-4-1-16 15,1-3 42-15,-5-3-39 0,-3-1 10 16,1 0 13-16,-5 6-3 0,-1 2 15 16,-3 7 83-16,-1 7 0 0,-2 8-29 15,-2 2 31-15,0 6-31 0,0 1-26 16,2 0-32-16,0 10-37 0,4 13 0 15,0 8 10-15,2 6-10 0,4 6 9 16,0-1-25-16,1 1 16 16,2 1-210-16,-1 1 207 0,4-1-82 15,-2 0-236-15,1 2 136 0,0-2-87 16,1-3-286-16,-2-2-94 16,-3-11 226-16,-4-8-850 0</inkml:trace>
  <inkml:trace contextRef="#ctx0" brushRef="#br0" timeOffset="5761.92">20457 1889 2477 0,'0'0'184'0,"4"-53"-149"0,-3 30-32 15,-1 11 100-15,0 5 87 0,0 3 130 16,0 2-167-16,0 2-55 0,3 0-82 15,0 2 9-15,-1 12-19 0,8 11 1 16,-1 8 28-16,-1 9-35 16,-3 2 15-16,1 2 17 0,2 2-32 15,-3 4 3-15,3-1-3 0,0-2 0 16,1 2-59-16,-1-3 43 16,0 0-9-16,0-3-140 0,0-1 124 15,0-6-36-15,-2-4-127 0,2-6 175 16,-3-5-32-16,0-8-274 0,-2-5 335 15,-2-4 26-15,1-6-23 0,-2 0 26 16,0 0 13-16,0-7 96 0,-6-9-64 16,1-11-55-16,0-7-9 15,-3-8 18-15,2-3-21 0,-2-2 6 16,2-2-4-16,-1-3-9 0,4-4 0 16,-1 1 23-16,0-1 41 0,4-1-13 15,0 4-13-15,0 1-16 0,4 4-6 16,0 4 38-16,4 0-22 0,-1 10-13 15,2 4 7-15,-3 4-17 0,2 8 10 16,0 2 16-16,2 2-35 16,0 4-28-16,2 3 12 0,-2 2 16 15,2 3-76-15,2 2 72 0,-1 0 4 16,0 2-47-16,-1 3 47 0,2 3 0 16,-1 3-32-16,-5 2 32 15,0 3 0-15,-3 4-13 0,-2 3 13 16,-3 6 0-16,-4-1 13 0,-5 4 28 15,-2 0-41-15,-6 0 0 0,-5 1 0 16,1 3 0-16,-6-1-44 16,-1 2 2-16,2 3-44 0,-2-1-151 15,2 1 140-15,2-1-51 0,4-1-304 16,3-3 88-16,6-6-78 0,3-5-757 0</inkml:trace>
  <inkml:trace contextRef="#ctx0" brushRef="#br0" timeOffset="6120.56">20933 1756 1125 0,'0'0'1817'0,"-7"-32"-1683"16,2 25-60-16,4 6 25 0,-2 1 92 15,2 0-32-15,1 4-147 0,1 12 58 16,8 10-16-16,-2 12-38 0,1 7 24 16,0 0-40-16,-3 3 19 15,-1-1-17-15,0 4-2 0,2-1-97 16,0 2 53-16,1-2-45 0,1-4-130 16,1-2 126-16,2-5-134 0,2-10 131 15,6-7 54-15,2-6-48 0,3-7-9 16,0-6 99-16,2-2 16 0,3-2 9 15,2-3 17-15,-1-7-16 0,1-2-23 16,-3-1 26-16,1-3-29 16,-3-3-31-16,-4 1 18 0,-2 1-35 15,-1-1-171-15,-8 3-50 0,-5-3-22 16,-3 1-389-16,-3 4 54 16,-3 1 43-16</inkml:trace>
  <inkml:trace contextRef="#ctx0" brushRef="#br0" timeOffset="6340.41">21020 2150 2009 0,'0'0'965'15,"0"0"-773"-15,0 0-170 16,0 0 1-16,0 0 6 0,0 0 60 16,-31-33 9-16,31 26-98 0,7-2-13 15,6-3 11-15,6-1-19 0,5-2-96 16,1 2 72-16,2-5-57 0,-2 5-151 15,0 0 86-15,-1-2-40 0,-4 2-291 16,-1-3 134-16,-7 5-193 16,-1 0-524-16</inkml:trace>
  <inkml:trace contextRef="#ctx0" brushRef="#br0" timeOffset="6527.88">20996 1772 623 0,'0'0'652'0,"-47"-18"-434"15,24 12-121-15,5-1 1 0,2 2 9 16,4-2 39-16,5 2 146 0,4-2-140 16,3 0-13-16,0-2 61 0,8-7-126 15,8-3-64-15,4 2-7 16,7-2-5-16,2 1 2 0,5 0-48 16,3 0 48-16,2 2-23 0,1 1-132 15,0 0-19-15,1 2-82 0,-1 1-403 16,-12 3-9-16,-3-2-30 0</inkml:trace>
  <inkml:trace contextRef="#ctx0" brushRef="#br0" timeOffset="7184.16">21916 1414 931 0,'0'0'1419'0,"0"0"-1135"0,26-37-226 16,-23 33-3-16,1 1 112 0,-3 1-29 15,3-1-26-15,-2 3-83 0,0 0-29 16,-2 7-10-16,0 13-22 16,-4 5 32-16,-5 11 0 0,-3 4 19 15,-3 4-3-15,-1 5-16 0,-2 3-27 16,-2 4 27-16,2 3 0 0,1 0 9 15,1-3-9-15,8-3 0 0,3-2 3 16,5-1 10-16,0-3-13 16,4-3-61-16,2-4 61 0,8-4 0 15,2-3-16-15,1 2-3 0,3-7 3 16,4-5-77-16,1-3-148 0,-1-7 241 16,2-4 15-16,-1-1-8 0,-2-5-7 15,-1-2-26-15,-2-1 26 16,-2-4 3-16,-8-1 10 0,0 1 22 15,-4-4 1-15,-4-4 9 0,0-1 22 16,-2-7-9-16,-4 1 22 0,-4 0 10 16,-2 1-23-16,-4-1-7 0,2 2 30 15,-2-2-33-15,0 2-19 16,2-1 48-16,2 1-39 0,0 1-37 16,5 0 50-16,1 1-29 0,4 2-21 15,0 1 59-15,4-1-69 0,3 1 29 16,3-2-29-16,4 1 0 0,2 1-40 15,2 0 40-15,2 3 0 0,2-1-15 16,0 2 15-16,1 0 0 16,1 3-3-16,-1 1 3 0,-3 4 0 15,-4 4 12-15,0 4 26 0,-3 5-38 16,-2 5 35-16,-3 6 15 0,0 4 4 16,-2 4-45-16,0 5 85 0,-1 3-94 15,0 3-16-15,1-3 1 16,2 2 2-16,1 0-59 0,6-1-16 15,1-1-130-15,4-3-403 0,-4-10-14 16,0-7-547-16</inkml:trace>
  <inkml:trace contextRef="#ctx0" brushRef="#br0" timeOffset="19892.04">8585 6296 488 0,'0'0'95'0,"0"0"-95"16,0 0 16-16,0 0 7 0,0 0 0 15,8-38 97-15,-4 33 112 0,-1-3-171 16,-1 1-12-16,2 1 33 0,-1-1-27 16,2-1 14-16,1 3 25 0,-2-3-71 15,1 0-1-15,2 1 11 16,-2 0-10-16,2 1-4 0,-2 0 24 15,2 1-30-15,-1 0 0 0,2-2 5 16,2 2-15-16,2-3 20 0,4-4 13 16,0 0-7-16,1 0-9 0,2-2 25 15,-1 2-16-15,4-2 30 16,0-1 19-16,1-1-36 0,5 1 0 0,0-1 26 16,-1 0-32-16,5 0-4 15,-3-1 17-15,4 1-30 0,2 1 11 16,1 3 8-16,1-2-5 0,2 2-7 15,4-2-14-15,-2 4 0 0,4-2-8 16,2 0-4-16,1 1 1 16,3 0-1-16,2 2 1 0,0 0-1 15,1 1-3-15,3-2-10 0,0 2 11 16,1 3 2-16,-1 0-24 0,-1 2 23 16,-1 2 1-16,1 1-19 0,-2 0 19 15,0 4 0-15,-2 2 1 16,-2 2 9-16,1 2-10 0,-4 2-6 15,-1 0 6-15,0 1 6 0,-2 2-4 16,-2-1-2-16,-2 2 2 0,-1-1 13 16,-2 2-15-16,-1-1 0 0,-4 0 0 15,0 2 1-15,-2-4 0 16,-4 0-1-16,1-2 3 0,0 1-3 0,-3-2 2 16,-2 1 5-16,2 0-7 15,2 2-98-15,-1-3-67 0,-6-2-88 16,-1-7-753-16</inkml:trace>
  <inkml:trace contextRef="#ctx0" brushRef="#br0" timeOffset="26530.37">13154 8613 811 0,'0'0'0'15,"0"0"0"-15,0 0 306 16,0 0-270 0,0 0-10-16,0 0 55 0,0 0 4 15,0 0 29-15,-29 4 10 0,29-4-93 16,0 0-31-16,4 3 0 16,0-2 68-16,1 3-25 0,1-1 44 15,4 3-44-15,2 0-21 0,0 2 21 16,3 0-17-16,-2-3 6 0,-1 2 26 15,3-3-57-15,1 0 51 0,1 0 46 16,2-2-40-16,4 1 36 0,-3-3-7 0,2 1-45 16,5-1-10-16,0 0 14 15,2 0-20-15,3 0 3 0,0 0 0 16,4 0-13-16,0-1 16 0,3 0-29 16,2-3 23-16,2 2-10 0,2-3-6 15,2 2 22-15,2 1-13 0,3-1-16 16,1-1 30-16,1 3-33 0,0-2 2 15,1 3 4-15,2-3-6 16,-1 2 2-16,0 1 2 0,3-1-4 16,1-1 0-16,-5 2 3 0,3 0-3 15,0 0 6-15,-1-2-6 0,2 2 0 16,-2 0 7-16,-1-3-7 16,-1 2 0-16,1-1 3 0,-4 2 10 15,1-2-10-15,-4 2 7 0,1 0 6 16,-2-2-13-16,-7 2 7 0,0-1-9 15,-1 0-1-15,-2-1 0 0,-5 1 25 16,-1 0-25-16,-3-1 3 16,-1 1 19-16,-5 1-22 0,0-1-7 15,-6 1 7-15,2-2 0 0,-3 1 13 16,-4 1-13-16,0-1 0 0,-7 1-36 16,0 0 35-16,1 0-54 0,-1 0-128 15,-2 0 63-15,1 0-28 0,0 0-157 16,-4 0 98-16,0 0-102 0,0 0-688 15,0-2 433-15</inkml:trace>
  <inkml:trace contextRef="#ctx0" brushRef="#br0" timeOffset="27236.92">15126 8336 1785 0,'0'0'62'0,"0"0"0"0,0 0-62 0,0 0-88 0,0 0 85 15,0 0 3-15,0 0 23 0,27 41-23 16,-10-29 1-16,2-3 18 16,1 1 4-16,0-4-4 0,1 4-2 15,1-4-2-15,2 4-15 0,0-2 3 16,0 0 22-16,1-2-9 15,2 4-15-15,-3-1 20 0,2 0-5 16,0 1 13-16,-2 0 17 0,0 0-34 16,-2 3 14-16,2-1-6 0,-2 1-4 15,-2-1-3-15,1 2 19 16,-2-5-15-16,-1 2-4 0,-3-2 16 16,0 0-7-16,-3-2 4 0,-2-2-4 15,-2-1 4-15,-2-1 3 0,-1 0 12 16,0-2-6-16,-2 2-9 0,0-1-19 15,-2 0 38-15,0-1-16 0,2-1 3 16,-3 0 30-16,0 0-1 0,0 0 35 16,0 0-6-16,0 0-16 0,0 0 0 15,0 0 3-15,-4 1-77 16,0 1-7-16,-1 2 7 0,-6-2 0 16,-4 10-56-16,-1 0 56 0,-2 6 0 15,-5 0 1-15,0 2 5 0,1 2-6 16,-6 3 13-16,1 2-13 15,-4-1 0-15,2 2-5 0,1-1 5 16,0 1 0-16,4-1-11 0,0-2 11 16,3 0 0-16,3-2-64 0,5 0 19 15,4-2-38-15,7-2-130 0,2-1 58 16,2-2-65-16,7-5-464 0,-1-2-289 16</inkml:trace>
  <inkml:trace contextRef="#ctx0" brushRef="#br0" timeOffset="28502.44">9480 10564 466 0,'0'0'649'0,"0"0"-649"0,0 0-42 15,0 0 42-15,0 0 27 16,41-23 80-16,-24 16 4 0,2 1-65 16,1-2-14-16,0 4-32 0,0-2 12 15,3 2-25-15,-2-1 13 16,2 2-1-16,-1 2-15 0,2 0 9 16,0 1 7-16,0 0 0 0,3 2 1 15,-2 1 42-15,2 1-27 0,4 0 88 16,-1-1-49-16,4-1 17 0,2 2 3 15,2-2-14-15,2-1-12 0,2 3 16 16,2 0-16-16,2 0-4 0,2 0 33 16,2 0-49-16,0 0-6 0,4 1 48 15,0 1-51-15,1 0 2 16,2 0 1-16,-2 2-12 0,2-2-11 16,-2 0 0-16,0 0 0 0,2 1 0 15,-4 0 1-15,1-1 11 0,-1 1-12 16,-2-2 0-16,-1-2 0 15,1 1 1-15,0-1 7 0,-3-3-7 16,-2 1-2-16,-2-1 1 0,-1 0-2 16,-3-1 0-16,-1-2-8 0,-1 0-9 15,-3-1-43-15,0-1-103 16,-5 0 38-16,0-2-6 0,-4-1-228 16,-2 1 62-16,-8 1-125 0,-1-2-277 0</inkml:trace>
  <inkml:trace contextRef="#ctx0" brushRef="#br0" timeOffset="29108.96">11120 10278 1891 0,'0'0'140'0,"0"0"-59"0,0 0 91 15,0 0-69-15,0 0-103 16,0 0-197-16,0 0 161 15,0 0 4-15,0 0 32 0,46 16 16 16,-19-4-16-16,1 0-4 0,1-1-7 16,2-2 11-16,4 1 3 15,-1-2-3-15,2-2 0 0,2-2-25 16,0 3-7-16,2-4 9 0,-1 1 1 0,0 0 21 16,1-2-15-16,-3 2 16 0,-1-1 1 15,-1 1 0-15,-3 3-1 0,-3-1 0 16,-4 2-2-16,-1-2 1 0,-2 3 1 15,-5-1 31-15,-2 0 34 16,-5 1-32-16,0 1-32 0,-5 0 44 16,-2 0-25-16,-3 2 19 0,-2 0 61 15,-2 2-29-15,-4 0 13 0,2 2 30 16,-4 1-112-16,-2-1 25 0,-1 4 131 16,0-3-116-16,-2 3-23 0,-2 2-12 15,1 0 31-15,-3 2-25 0,-1 2-3 16,0-1 2-16,-3 0-12 0,1 1 4 15,-1-1-4-15,-1 0 0 0,1 1-14 16,-1 0 13-16,2-2 1 16,-2 0-84-16,2 2 52 0,1-1-39 15,2 0-109-15,3 1 47 0,4-2-32 16,3 0-302-16,4-8-57 16,3-3-469-16</inkml:trace>
  <inkml:trace contextRef="#ctx0" brushRef="#br0" timeOffset="30686.94">22029 12182 1368 0,'0'0'163'0,"0"0"-163"16,0 0-57-16,0 0-70 0,0 0 104 16,0 0 23-16,36-4 2 0,-15 3-2 15,3-2 3-15,0-1 0 0,2 3 23 16,0-3 10-16,2 1 32 0,3-2 69 16,-2 4-62-16,3-3 3 0,0 1 52 15,3-1-56-15,1 1-9 0,1-1 23 16,-1 2-59-16,2-1 7 15,0 0 16-15,4-1-20 0,-4-1 0 16,6-2 14-16,-2 1-8 0,0-2 4 16,1-2-3-16,0 1-10 15,-2 1-13-15,-4 0-6 0,1-1-8 16,-4 2-2-16,-4 0-14 0,-2 2 13 16,-6 2 1-16,-4 1-71 0,-9 0-29 15,-2 1-30-15,-5 1-162 16,1 0 52-16,-3 0-95 0,0 0-464 15,-8 0 269-15</inkml:trace>
  <inkml:trace contextRef="#ctx0" brushRef="#br0" timeOffset="31095.31">22636 11749 2669 0,'0'0'42'0,"0"0"-42"16,0 0-93-16,0 0-107 0,0 0 122 15,44-9 63-15,-15 18 14 16,4 2-32-16,3-1-80 0,-1 0 90 16,0 2 23-16,2 0 4 0,-1-2-2 15,1 1 17-15,2 0 36 0,0-2-3 16,-2 2 13-16,0-1 42 15,1 1-66-15,-2-2-2 0,-2 1-16 0,-2 0 3 16,-2 0-10-16,-8 0-13 0,-3 2 10 16,-4 0-13-16,-9 2 0 15,-3 0 16-15,-8 2-15 0,-11 4 35 16,-6 2 44-16,-10 3 4 0,-8 2 47 16,-4 5-25-16,-5 0-32 0,-6 4-29 15,-1 1-43-15,-1-1 23 0,1 3 17 16,4-1 3-16,0 1-45 0,8 1-21 15,3-1-1-15,5-3 22 16,9 0-182-16,7-3 92 0,7 0-54 16,9-3-337-16,4-10-5 0,1-4-266 0</inkml:trace>
  <inkml:trace contextRef="#ctx0" brushRef="#br0" timeOffset="34695.44">9746 14058 1433 0,'0'0'215'0,"0"0"-171"15,0 0-44-15,0 0-65 0,0 0-66 16,0 0 131-16,0 0 52 0,0 0-17 16,0 0-33-16,36-4 1 0,-21 0 2 15,0 2-2-15,-1 0-2 16,1 1 13-16,-2 1-14 0,3 0 0 15,0 0 63-15,2 0-37 0,0 1 9 16,4-1 4-16,-2 2-6 16,4 0 6-16,2-2 16 0,1 2-32 15,4-2-4-15,1 0 26 0,1-2-6 16,3 2 6-16,1-2 23 0,2-1-39 16,0 2-6-16,3-1 5 15,2 1-5-15,0-2 9 0,2 2 17 16,-1 1-23-16,2 0-1 0,-1 0 0 15,0-1-23-15,-1 1 18 0,-2 0-4 16,-1-2 3-16,1 1-19 0,-3 1 0 16,0-1 13-16,-3 1 3 0,1-2 14 15,-4 2-18-15,-2 0-2 0,0 0-7 16,-4-1-3-16,-1 1 10 0,-2 0-9 16,-1-1-1-16,-4 1 0 0,0-2 2 15,-2 2-3-15,-2-1 1 16,-3 0-68-16,-4-2-35 0,-2 2-49 15,-2-1-143-15,-1 0 22 0,0-1-66 16,-1 0-495-16,-3-7 345 0</inkml:trace>
  <inkml:trace contextRef="#ctx0" brushRef="#br0" timeOffset="35211.04">10725 13786 1193 0,'0'0'215'16,"-44"-5"-163"-16,29 1 55 0,7 3 50 16,3 1-21-16,2-2-26 0,-1 2 14 15,3-1-76-15,-2 0-48 16,3-1-87-16,8 2 19 0,3 0 48 15,2 2 20-15,2 2-2 0,1 2 4 16,0 4 27-16,0-1-16 0,1 0 33 16,3 5-1-16,-1-2-19 15,4-2 0-15,-1 4 23 0,2-1-17 16,2-2 0-16,2 1-16 0,0 1-15 16,1-4 21-16,0 2-20 15,2-3 2-15,0 0-4 0,2-1 2 16,-1-1-3-16,0-2 1 0,-1 2 0 15,-2-1 3-15,-1 0-3 0,-1 2 3 16,-5 1 0-16,-2 0-3 0,-1 1 0 16,-6 1 0-16,-1 0 23 0,-5 1-23 15,-3 0 49-15,-3 1-4 0,-2 5 15 16,-6-2 27-16,-5 5 10 0,-5 2 16 16,-4 4-49-16,-5 2-32 0,-4 0-28 15,-4 1 25-15,-2 3-29 16,-1 0 3-16,-3 4-5 0,1-1 2 15,-1 1-142-15,2 0 26 0,2 0-39 16,4-3-113-16,4 0 122 16,6-3-33-16,10-6-269 0,4-7 12 15,8-5-259-15</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11:19.870"/>
    </inkml:context>
    <inkml:brush xml:id="br0">
      <inkml:brushProperty name="width" value="0.05292" units="cm"/>
      <inkml:brushProperty name="height" value="0.05292" units="cm"/>
      <inkml:brushProperty name="color" value="#FF0000"/>
    </inkml:brush>
  </inkml:definitions>
  <inkml:trace contextRef="#ctx0" brushRef="#br0">10048 6553 166 0,'0'0'577'0,"0"0"-407"0,0 0 16 16,0 0-79-16,0 0-45 15,1-40 23-15,3 32-36 0,0 0-10 16,2 0 48-16,-2 2-64 0,2 0 13 15,0 1 1-15,0 2-37 0,0 3 0 16,0 0-16-16,2 3 3 16,2 4 13-16,2 6 69 0,-2 4-69 15,1 3 1-15,0-1 2 0,-2 1-3 16,0 0 20-16,6-3-14 0,1-5 11 16,4-4-1-16,9-8 7 0,3-2 29 15,11-12 55-15,5-8 52 16,7-6-107-16,7-7 9 0,6-4-9 15,4-2-29-15,2-2-22 0,0 3-1 16,-2 3-16-16,-2 5-17 0,-6 3-168 16,-19 9-140-16,-6 1-170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11:39.813"/>
    </inkml:context>
    <inkml:brush xml:id="br0">
      <inkml:brushProperty name="width" value="0.05292" units="cm"/>
      <inkml:brushProperty name="height" value="0.05292" units="cm"/>
      <inkml:brushProperty name="color" value="#FF0000"/>
    </inkml:brush>
  </inkml:definitions>
  <inkml:trace contextRef="#ctx0" brushRef="#br0">7449 12117 421 0,'0'0'1129'0,"45"-11"-862"0,-10 9-196 16,1-4-22-16,4 0 38 0,7-2 153 15,2 0-110-15,3 0-59 0,5 0-12 16,2 2-36-16,4 2-20 0,1 0 7 15,2 3 6-15,1 1-13 16,6 0-1-16,-1 1-2 0,3 3 2 16,1 2-2-16,3-1 2 0,2 0 21 0,0 1 6 0,3-2 7 15,2 1-7-15,0-2 29 0,4-1 3 16,2 1-19-16,0-2 25 0,0 1 0 16,2-2-22-16,2 0-16 15,0 0 35-15,2-4-26 0,0 0-22 16,2 1 55-16,3-2-36 0,-2 2-29 15,5 0 32-15,-2 1-38 0,1 2-24 16,0 0 24-16,2 0 0 0,-2 0-41 16,3 0 38-16,-2-2 3 0,-1 2-31 15,2 0 31-15,-2 0 0 0,-1 0-6 16,1 2 6-16,-2-1 0 0,0 3 1 16,2 0 2-16,-4 0-3 15,1 1 13-15,0-1 16 0,1 0 3 16,-2 0-26-16,5 2 36 0,-2-2-42 15,1 1 19-15,0 0-19 0,3-1 0 16,-1-2-10-16,2 2 10 16,-1-4 0-1,2 2-19-15,-1-2 19 0,2 0 0 16,-1 0 1-16,4 0-1 16,-1-2 0-16,0 0 3 0,1-2-3 15,2 0 0-15,-3 0 16 0,2-1-16 16,2 1 0-16,-1-3 3 0,0 1 1 15,0 0-4-15,0 0 6 16,-1-1-6-16,-2 0 0 0,2 2 1 16,-3 1 2-16,-3 1-3 0,-1-1 1 15,-3 4 2-15,-3-1-3 0,-1 1 4 16,-5 0-4-16,1 0 0 0,-1-3 6 16,-2 1-6-16,-2-1 0 0,0-2 6 15,-3-1-7-15,-2 0 1 0,-3-2 0 16,-3 0 29-16,-1 0 12 15,-5 0-34-15,-2-2 37 0,-5 2-19 16,-4-2-18-16,-4 2 56 0,-4-2-19 16,-5 2-37-16,-6 2 87 0,-2-2-50 15,-9 1-37-15,0 0 71 0,-10 2-78 16,0-2 38-16,-6 2 0 0,-4 4-38 16,-4-2 15-16,-3 3-15 15,-2 0 0-15,2 0-69 0,0 0 54 16,1-1-203-16,-6 1-846 0,-4-14-1508 0</inkml:trace>
  <inkml:trace contextRef="#ctx0" brushRef="#br0" timeOffset="5832.44">16525 5846 37 0,'0'0'16'15,"0"0"-3"-15,0 0 79 0,0 0 152 16,-9-32-153-16,6 20-2 0,0-2 552 16,3-2-533-16,-4 0 22 15,4 2 140-15,0 1-130 0,0 1-4 16,2 0 49-16,0 0-88 0,2 1-19 16,2 2 38-16,-1 4-71 0,-1 1-3 15,0 1-6-15,1 2-18 16,3 1-18-16,4 5-32 0,3 3 29 15,0 8 3-15,1 3-1 0,0 3 1 16,-2 8 0-16,1 3 3 16,1 7 10-16,-3 4-13 0,3 4 0 15,-2 1 0-15,-2 2 3 0,-2 1 0 16,4 0 20-16,-5-3-20 0,2 1 0 16,-2-5-3-16,0-1 0 0,-1-3 2 15,-1-1 2-15,-2-1-1 0,-2-4 7 16,1 1-7-16,-4-4 0 0,1 1 0 15,1-5-5-15,-1 0 2 0,-1-4-300 16,0 0 73-16,-3-1-81 16,1-9-620-16,-5-3 113 0</inkml:trace>
  <inkml:trace contextRef="#ctx0" brushRef="#br0" timeOffset="6285.51">16552 6397 2035 0,'0'0'528'0,"-44"-39"-405"0,28 25-49 0,5 7-13 15,6 0 58-15,-1 5 79 16,4-1-89-16,-1 2-45 0,3-1-64 16,0 2-13-16,0 0-73 0,3 3-122 15,5 5 208-15,2 5 0 0,5 2 3 16,2 2 3-16,-2-1-6 0,2-1-28 15,1 0 28-15,-5-1 0 0,3-2-23 16,-1-2 23-16,-2 0 0 16,3-2 2-16,-1-2 5 0,-1-2-7 15,1-3 1-15,2-1 2 0,-2 0-3 16,4-5-55-16,-3-2-19 0,0-1-22 16,1-4-140-16,2 0 81 15,-3-3-36-15,2-3-192 0,-2-2 250 16,3-3-7-16,-4-2-75 0,-1-2 150 15,2 0 65-15,-1 2 18 0,-6 4 14 16,1 5 92-16,-6 5 162 0,0 7-78 16,-4 1 26-16,1 3 183 15,-1 0-256-15,0 0-64 0,0 0-42 16,0 6-23-16,0 7 9 0,0 8-37 16,-1 6 76-16,-3 6-58 0,2 1-6 15,1-2-3-15,1 4-13 0,1-2-44 16,2 0 22-16,2-2-113 0,2 0-197 15,1-4 83-15,3-8-137 0,-3-7-613 16</inkml:trace>
  <inkml:trace contextRef="#ctx0" brushRef="#br0" timeOffset="7678.3">17597 5680 1623 0,'0'0'3'0,"21"-52"26"0,-10 26 43 16,0 6 25-16,-1 0 33 0,-4 7 10 16,-2 2-69-16,0 7-6 0,-4 2 119 15,0-1-74-15,0 0 19 0,0 3-3 16,-4 0-126-16,-6 11-40 0,-6 4-5 15,-5 10 45-15,0 4 29 0,-2 2 10 16,4-2-4-16,3 2-16 0,3 1-12 16,6-1 11-16,3-5-18 15,4 2-42-15,3-4 41 0,8 0-12 16,2-2-25-16,3-4 38 0,3 0-2 16,1-4 2-16,1 0 9 0,3 2 7 15,-1-2 7-15,-1 1 35 16,-3 1-26-16,-4-1-3 0,-3-1 22 15,-3 2-32-15,-1-1-15 0,-7-2 24 16,-1 2-28-16,-1 0 4 0,-7 2 21 16,-1 0-25-16,-1 1 20 15,0-2-46-15,-1-2 20 0,6-6-120 16,-1-1 104-16,6-6-10 0,0-1 22 16,0-2 10-16,3-10 3 0,8-12-3 15,5-4-1-15,1-10 0 0,6 4-4 16,-3 0 5-16,1 4 2 0,0 2 1 15,-2 4 84-15,0 2 6 0,-2 9-26 16,-1 1 10-16,-3 4-55 0,1 1-12 16,-4 5 19-16,0-1-29 15,0 3-23-15,0 0 23 0,2 0 0 16,-4 0-32-16,-3 1 32 0,0 1 0 16,1 0-35-16,2 1 34 0,0 5 1 15,2 3-25-15,0 7 23 16,0 8 2-16,-2 0 0 0,0 5 3 15,-2 2-3-15,2-1 2 0,1 6 20 16,3-1-22-16,0-1 2 0,0 0 5 16,3 0-7-16,-1-3 3 0,1-1 0 15,-2-1-3-15,3-4 3 0,-4-2-3 16,2-5 0-16,-2-3-27 16,-3-5 25-16,-4-5 2 0,-1-3-106 15,0-3 70-15,-2 2-21 0,-1-3-36 16,-1 0 93-16,0-9 0 0,0-7-13 15,0-7-13-15,0-5-3 0,5-3 10 16,1-1 19-16,4-4 0 0,1-5 3 16,4-4 6-16,5-3-9 0,0-4 2 15,6-2 14-15,1 0-3 0,1-1-4 16,1-1 30-16,2 5-30 0,-4-1 1 16,2 6 3-16,-4 0 0 15,-3 5 0-15,-1 6 11 0,-6 11-24 16,-3 6 0-16,-7 6 39 0,-4 5-37 15,1 6 1-15,-2 1 58 0,0-2-61 16,-7 2-51-16,-5 10 3 16,-4 6 9-16,-7 4 7 0,1 4 30 15,2 0 2-15,4 0-26 0,5-2 25 16,0 2 1-16,5-2-45 16,2-1 43-16,4-2-1 0,0-2-39 15,5-4 41-15,2-1-3 0,-1-2-2 16,2-1 6-16,0 2 55 0,-2-1 28 15,2 1-25-15,2-2 10 0,-3 2-27 16,1 0 27-16,-1-3-65 0,-3 0 26 16,-2-3-29-16,1 0 0 0,-3 2 3 15,0 5-3-15,-8 1 0 0,-7 2-104 16,-2 0 79-16,-2-3-36 0,-1-4-87 16,2-3 96-16,0-5-12 15,6-5-27-15,6-11 91 0,3-8 55 16,3-10-22-16,8-6-20 0,5-5 3 15,7-10 19-15,4-2 23 0,6-3-10 16,6-4-19-16,-2 0 3 16,6 1-32-16,-1 3 10 0,-3 6-10 15,-1 4 0-15,-6 12 3 0,-5 7-3 16,-4 11 23-16,-4 8 44 0,-3 5 10 16,-3 6-35-16,-1 1-36 15,-1 8 7-15,-1 9-13 0,3 9 2 16,2 6 43-16,-8 5-45 0,4 2 16 15,-2-1-16-15,-1 4 0 0,0 0 2 16,6-3-3-16,-3 0 1 0,5-3-45 16,2-3 43-16,0-1 2 0,-1-3-99 15,0-3 63-15,-1-1-31 0,0-6-94 16,3-3 94-16,-4-4-17 0,2-4-90 16,-4-3 70-16,-2-2-3 15,0-1-120-15,-5-2 91 0,0 0-10 16,-3 0-101-16,0-5 133 0,0-3-16 15,-8-4-164-15,-3-5 148 0,-1 1 19 16,-3 0-108-16,-1 0 91 16,3 2-87-16</inkml:trace>
  <inkml:trace contextRef="#ctx0" brushRef="#br0" timeOffset="8318.89">18974 5646 124 0,'0'0'280'0,"-18"-32"490"16,12 18-435-16,4 3-59 0,-1 4 36 15,3 2-137-15,0 2-75 0,0-2 81 16,3 0-116-16,-1 1-39 0,6 0-13 15,6-3-15-15,4 0 2 0,5 2-26 16,1 0 23-16,0-2 3 0,-1 2-28 16,1-1 27-16,0 0-1 0,2-1-108 15,-3 0 33-15,1 5-20 0,0-5-91 16,0 2 78-16,-5 1 9 0,-1 0-29 16,-3-2 68-16,-2 1 23 15,-5 4 19-15,-2-3 20 0,-5 2 32 16,-1 2 88-16,1-1 10 0,-1 1 36 15,0 0 119-15,0 0-159 0,0 0-71 16,0 4-46-16,-2 5 33 16,-4 7 49-16,-2 7 46 0,0-2-54 15,3 5-44-15,0-4-29 0,5-2-3 16,0 0-7-16,5-4-53 16,0-1 52-16,6-3-14 0,0-4-98 15,1-1 68-15,1-7-10 0,4-6-34 16,3-6 89-16,-1-5 29 0,1-6-9 15,3 1 21-15,-3-5 4 0,-2 4 58 16,0-1-9-16,-1 6 2 0,-2 3 19 16,-5 4 6-16,-2 5 4 0,-2 4-17 15,-1 1-26-15,0 1-82 0,3 0 3 16,2 1-3-16,-2 2 0 16,2 6-33-16,1 1 33 0,0 3 0 15,2 3-25-15,-2 1-3 0,-1-2 24 16,-3-2-183-16,0-1 142 0,1-2-22 15,-4-5-64-15,0 0 109 0,1-5-11 16,-1 0 33-16,4-2 36 16,5-10 31-16,3-8-22 0,6-7 28 15,-5 0-22-15,3-1 22 0,0 2 26 16,1-1-32-16,3 6-51 0,-5 1 66 16,-2 2-19-16,-1 6-22 15,2 4 88-15,-1 0-50 0,3 3-67 16,4 1 42-16,1 1-54 0,6 3-38 15,8 0 36-15,2 3 2 0,12 4-264 16,3 1 96-16,-9-4-118 0,4 1-1023 0</inkml:trace>
  <inkml:trace contextRef="#ctx0" brushRef="#br0" timeOffset="14803.62">24325 7108 1091 0,'0'0'368'0,"9"-40"-290"16,-6 24-10-1,-3 4 17-15,0 2 6 0,0 4 101 16,-3 0-115-16,1 4 5 0,-2-4 21 16,-4 4-77-16,-4 0 16 15,-8 4-30-15,-3 6-12 0,-6 4 0 16,-3 2 2-16,0 6-1 0,-3 2 3 15,0 2-2-15,2-2 1 0,2 4 20 16,5-4 41-16,7 1-6 0,4 0-9 16,9-2 6-16,6 2-37 0,4-1-18 0,8 0 0 0,2 0 3 15,6-3 1-15,7 1 25 0,0 0-13 16,1 1 3-16,0 2-9 16,0 0-7-16,-2 1 23 0,-3 0-26 15,-7 0 0-15,-4 0-1 0,-8-2 17 16,-4-2-13-16,-5 4 7 0,-9-4-7 15,-4 3 16-15,-8 0-6 0,-3-3-3 16,-2 1 12-16,-1-5-19 0,0 0 10 16,4-3 0-16,0-3-13 15,10-2 3-15,3-4 14 0,7-2-17 16,4-2 16-16,3 0 0 0,1-1-16 16,2-6-126-16,14-7 78 0,8-9-49 15,10-5-190-15,6-4 92 0,0 0-3 16,1 1-179-16,2-1 136 0,-2 0 26 15,-1 3-68-15,-5 0 257 16,-5 6 26-16,-7 4 88 0,-4 6 120 16,-10 5 53-16,-4 4 204 0,-3 1-225 15,0 3 0-15,-2 0 51 0,0 0-155 32,0 8-24-32,-5 7 151 0,1 6-119 15,-1 3-38-15,1 0-43 16,0-1-21-16,4 0-42 0,0-3-13 15,0-2 13-15,4 1 0 0,0 0-38 16,1-3 34-16,0-3 4 0,2-2-85 16,2-6 62-16,1-4-15 0,0-2-7 15,4-4 45-15,-2-7 29 0,1 0-29 16,0-3 45-16,2-1-36 0,-2-1 17 16,1-1-14-16,-2 1-12 15,1 1 20-15,-4 5-11 0,-3 5-9 16,-1 2 16-16,-1 2-13 0,-3 1-3 15,2 1-85-15,0 0 84 0,1 1-30 16,0 3 9-16,2 3 22 16,4 2 0-16,2 6 3 0,1-2 13 15,3-1-16-15,0-1 3 0,0-4 20 0,4-2-23 16,1-4-13-16,1-1 13 0,4-1 0 16,-3-6 3-16,5-2 3 15,0 0-6-15,0-5-6 0,-1 1 6 16,2-4 0-16,-1-2-14 0,-1-1 14 15,1 0 0-15,-3-3 0 0,2-2 0 16,-3 2 0-16,0-2-78 16,0 0 77-16,-3-1-1 0,2 2-26 15,-6 3 28-15,-2 4 0 0,-3 2 3 16,-6 6 19-16,1 3-22 0,-3 2 3 16,3 2 20-16,-2-1-23 0,2 3 2 15,3 12 1-15,-2 11 51 0,2 9-22 16,-4 9 42-16,-2 8-27 0,-2 5-40 15,-2 4 40-15,0 8-47 0,0 2 16 16,0 1-44-16,0 2 28 16,-2-2-10-16,-2 2-3 0,-1-1 13 15,-3 0-197-15,-3-2 107 0,-2-6-6 16,0-8-103-16,-1-13 154 0,1-10-10 16,-2-17 43-16,2-6 12 0,-3-10 48 15,0-12 84-15,-1-6-17 16,1-10-35-16,2-9-35 0,2-8 13 15,6-6-49-15,3-6 4 0,3-2 25 16,8-2-28-16,5-1 9 0,7 3 13 16,4-3 3-16,6 4-32 0,0 0 57 15,2 8-44-15,-2 12 7 16,-6 11 5-16,-6 11-18 0,-2 9 12 16,-5 8 2-16,-2 1-24 0,-1 8-95 15,-2 9 95-15,-4 3-22 0,-2 11 9 16,0 2 13-16,-1 3 0 0,-4 3 10 15,-2-2-10-15,0-2 0 16,2-3-71-16,0-3 55 0,1-5-29 16,0-5-83-16,4-7 103 0,0-6-17 15,0-4-64-15,0-2 106 0,2-2 20 16,5-6 34-16,2-9-9 0,5-6-45 16,3-2 16-16,2-4-13 0,1 1-3 15,1 2-7-15,-1 2 7 16,0 7 0-16,-3 5 16 0,-1 4 70 15,-4 4-3-15,0 3-29 0,-2 1 6 16,0 4-60-16,1 2 26 0,1 1-20 16,0 1-6-16,7 1-8 0,-3 1 8 15,5 0 0-15,2 2-3 16,-2-4 3-16,3 2 0 0,0-2 3 16,1-4-3-16,2 0 0 0,1-4 3 15,3-6 16-15,1 1-19 0,-2 0 22 16,4-1-12-16,-2 1-10 0,0 0-69 15,-4 2 44-15,1-1-96 0,-1 3-257 16,-7-3 88-16,-5 2-244 0,-5-4-1257 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12:06.017"/>
    </inkml:context>
    <inkml:brush xml:id="br0">
      <inkml:brushProperty name="width" value="0.05292" units="cm"/>
      <inkml:brushProperty name="height" value="0.05292" units="cm"/>
      <inkml:brushProperty name="color" value="#FF0000"/>
    </inkml:brush>
  </inkml:definitions>
  <inkml:trace contextRef="#ctx0" brushRef="#br0">5861 4993 10 0,'0'0'49'0,"-44"-32"368"16,23 18-225-16,1 5-51 0,1-2-14 15,-1 3 91-15,0 2-133 0,-1 2-4 16,0 1 7-16,-2 2-49 16,-1 1-13-16,0 2 3 0,0 5-13 15,-4 1-16-15,-1 5 0 16,-1 3-3-16,-2 2-10 0,-1 2 8 0,-3 1-8 16,1-1 12-16,-2 4-2 15,0 0 2-15,-2 4-2 0,-4 0 2 16,-1 3-1-16,-4 1 2 0,-1 0-2 15,-2 2 2-15,1 0 1 0,-4 3 0 16,-2-2 0-16,0 5 0 0,-2 0 25 16,2 2-6-16,0 2-1 0,-2 0 66 15,1 2-7-15,2 0 0 16,1 5 6-16,-1 4-22 0,0 1-3 16,2 4 41-16,0 4-54 0,-1 2-11 15,5 2 4-15,-2 4-16 0,2 3-4 16,2 1 14-16,5 1-21 0,3 5 1 15,6-5 8-15,-1 2-5 16,5 2-15-16,4-1 0 0,1 1-1 16,0 3 0-16,6 0-2 0,2 4 2 15,2-1 3-15,2 0-3 16,2 3 13-16,1 1-12 0,6 2 12 16,1 2-9-16,-1 0 28 0,3-2 9 15,5 4-15-15,-1 3 0 0,3 3-4 16,1 0-2-16,3 1 9 0,2 0 0 15,0 0 6-15,2-2-19 0,5 2-12 16,0 0 21-16,0 0-18 16,4 0 2-16,3 0-6 0,-1 2-3 15,8-2-17-15,-5-3 17 0,6-1 0 16,1 0-6-16,2-1 3 16,2-2 3-16,6 0-13 0,-1-1 13 15,2-5 0-15,3 0 1 0,1 1-7 16,2-2 2-16,3 1 4 15,0-3 2-15,4 1-2 0,0-3-18 16,4 2 18-16,-1 1 0 0,4 2-22 16,1-1-79-16,0-3 40 0,1 1-59 15,3-3 65-15,0-1 7 0,1 3-20 16,1-2 42-16,-1 1 16 0,2-5 10 16,2-1 1-16,2-1 0 15,3-3-1-15,1 1 1 0,1 0-1 16,3-3 20-16,2-2-4 0,2-6 4 15,3 1 35-15,1-3-36 0,2-1-18 16,3-2 15-16,3-2-13 0,2-2-1 16,2-1 0-16,4-3 0 15,1-3-1-15,1-4 3 0,4-2-4 16,3-1 0-16,0-2-11 0,2 1 11 16,2-2 4-16,1-2-2 0,2 0 0 15,2-1-1-15,2-2-1 16,1-3 0-16,2 1-2 0,2-4 1 15,0-1 1-15,2-1 1 0,0-4-1 16,2-3 0-16,2-2 2 0,0-3-1 16,1 1-1-16,2-3 2 0,2 1 18 15,0-4-7-15,2 2-13 0,-1-2 2 16,1 2 24-16,1 0 0 0,-4 0 5 16,4-3-5-16,-1 2-7 15,0-2-18-15,-1 2-1 0,2-1 0 16,-1 0-3-16,-2-1 3 0,-2-1 0 15,2-1-1-15,-2-2 1 0,-1-2 0 16,-1 1 2-16,-1-3-2 16,0 0 1-16,-5 2 2 0,2-3-3 15,-3 0-2-15,0-4-4 0,-2 1 6 16,2 1 3-16,-4-1-3 0,2-1 3 16,-4 0-1-16,2-1-2 15,-2-2 2-15,-1-2 0 0,-1 1 4 16,-1-4-5-16,1 2 2 0,-4 0-3 15,0-4 3-15,-2-3 0 0,-2 2-3 16,2-3 1-16,-4-4-1 0,0 1-6 16,-2-2 6-16,0-1 3 0,-2-4-3 15,-3 0-3-15,1-2 3 0,-4-1-9 16,-3-2 9-16,-1-1-3 0,-5 0-17 16,0-1 20-16,-5 0 2 15,-6-1 5-15,-1 0-6 0,-3 0-1 16,-4-2-15-16,-1-1 15 0,-6 0 3 15,2-2 7-15,-3 1 3 0,-2-1 16 16,0-5 26-16,-2 2-1 0,-3 0-34 16,0-1 35-16,-1 0-4 0,2-2-22 15,-1 0-3-15,-2-1-4 16,-1 2-22-16,2-1 20 0,-2-1-19 16,0 1-1-16,-2-2 0 0,-1 0 10 15,-2-1-10-15,-2 0 2 0,0-1-2 16,1-2 0-16,-7 2 13 15,-1-1-13-15,0-3 0 0,-1 3 0 16,-6-1 0-16,2-3 9 0,-5 0-2 16,1-1 9-16,-3-2-16 0,0 2 2 15,-4-2 14-15,-1 0-16 0,-2-1 1 16,0-1 18-16,-3 0-19 0,0 1 2 16,-4-3 21-16,2-1 2 0,-3 1-8 15,-1-2 11-15,1 2-28 16,-6-1-3-16,2-2 3 0,-2 0 0 15,1-3-46-15,-3-4 21 0,-1 1-20 16,-1-4-62-16,-2 0 105 0,1 2 0 16,-2 0 2-16,-2-1 26 0,1 2 3 15,1-2 3-15,-1 2 19 16,-1-2-22-16,0-1-25 0,2 0 21 16,-3 0-25-16,0-1 13 0,1-2 16 15,2 0-29-15,-3-1 19 0,2 2-16 16,-2 0-3-16,0 0-10 0,2-2 9 15,-3 2 1-15,0-3 0 0,0 2 8 16,-1-2-8-16,-1 0-67 16,0-2 54-16,-2 0-19 0,0 3-26 15,-2-4 58-15,-3 0 0 0,0-1 2 16,-5 4 5-16,1-6-7 0,-2 3 13 16,2-3-10-16,-2-2 0 0,1 2 10 15,-1-3 12-15,3-2 7 0,1 0-9 16,1-2 25-16,-1 0-48 0,0 0 16 15,2 0-6-15,-2 0-10 0,-2 1 1 16,0 1-2-16,-2-1 1 0,-2-2-23 16,-1 3 21-16,-2-3 2 15,0 3-70-15,-1-1 70 0,-7-2-23 16,0 3-60-16,-1-1 63 0,-5-2-15 16,0 3-71-16,-2-1 70 0,-6 1 10 15,4-3 26-15,-5 2 17 0,-2 0-1 16,-2 2-7-16,-5-1 20 0,-1 1-19 15,-5-1-4-15,0 3 30 16,-4 0-14-16,-4 6-6 0,-4 0 26 16,-3 3-42-16,-4 3 4 0,-6 2-4 15,-2 1 0-15,-3 7-26 0,-3 0 26 16,-5 5 3-16,0 4-3 0,-5 2 0 16,-1 6-23-16,-2-1-47 15,-2 6 70-15,-5 1 0 0,0 5-10 16,-2 0 8-16,-2 7 2 0,-1 0-81 15,-5 3 52-15,0 2-6 0,-6 6-36 16,-4 4 45-16,-2 1 10 0,-3 5 16 16,-4-1 6-16,-3 7-3 0,-1-2 14 15,-4 4 21-15,2 1-25 0,-2 2 42 16,-2 2 16-16,2 2-19 0,-2 2-1 16,2-1-3-16,-2 3-25 0,2 3-7 15,-4-1 26-15,2 2-26 16,-4 3-10-16,1 0 24 0,-4-1-30 15,-1 4 0-15,-2 0 3 0,-2 2-3 16,-1 3 0-16,-5 0 26 16,3 1-13-16,-3 2 13 0,-2 5 12 15,0 1-31-15,-1 3 9 0,-4 3 9 16,-1 4-25-16,0 3-15 0,-1 0 15 16,-2 5 0-16,3 0-45 15,-4 5 43-15,-1 5-8 0,1 5-93 16,-5 3 84-16,5 6-10 0,-2 3-100 15,4 7 71-15,6 4 6 0,6 1-55 16,10 3 52-16,12 2-52 0,19-5-110 16,10-4-29-16,34-22-161 0,13-4-863 0</inkml:trace>
  <inkml:trace contextRef="#ctx0" brushRef="#br0" timeOffset="627.47">13804 4205 1934 0,'-23'-38'634'0,"3"18"-444"0,-1 0-109 16,1 8 41-16,1 8 80 0,1 3-71 16,-1 2-109-16,-2 10-19 0,-1 8-6 15,0 3 3-15,-5 9-32 0,2 6 32 16,-3 6 0-16,-2 6 1 0,0 5-1 16,2 3 26-16,-2 4 2 15,2 5 55-15,4 3-22 0,3-1-1 16,4 1 38-16,5-1-38 0,10-6-50 15,5-4 59-15,12-7-69 0,9-4-44 16,8-7 44-16,10-6 0 0,9-6-59 16,6-10 34-16,9-9 25 0,4-9-296 15,6-8 115-15,3-11-85 16,1-9-253-16,-19 4 68 0,-3-5-183 0</inkml:trace>
  <inkml:trace contextRef="#ctx0" brushRef="#br0" timeOffset="987.6">14501 4506 878 0,'0'0'1753'0,"0"0"-1554"15,-38-23 45-15,27 26-61 0,0 2-18 16,3 5-50-16,0 4-96 0,0 5 19 16,2 4-38-16,0 7-51 15,1 2 51-15,2 2 0 0,1 4-28 16,0 2 28-16,1 2 0 0,1-4-69 15,0 1 24-15,1-3-38 0,3-3-115 16,-1-1 147-16,1-6-7 0,3-5-89 16,1-9 105-16,1-5-23 0,0-7-18 15,2-3 83-15,-2-10 1 0,3-5 99 16,-1-6 6-16,0-4-13 0,-2-4 16 16,2-4 3-16,-5-2-29 15,0 0 16-15,-4 0-1 0,0 3-37 16,-2 2-49-16,-6 3 42 0,-3 6-54 15,-4 3-60-15,-3 4-51 0,-3 5 50 16,-2 5-130-16,-3 6 88 16,2 1-76-16,0 5-353 0,4 2 39 15,6-1-193-15</inkml:trace>
  <inkml:trace contextRef="#ctx0" brushRef="#br0" timeOffset="1581.29">15188 4410 26 0,'0'0'160'0,"0"0"397"0,0 0-472 16,0 0-42-16,0 0 74 0,-37-19-101 16,27 19-16-16,1 0-23 0,-4 0-26 15,-2 2-58-15,-2 2-242 16,3 0 147-16,4-3-7 0</inkml:trace>
  <inkml:trace contextRef="#ctx0" brushRef="#br0" timeOffset="1909.45">15015 4397 215 0,'0'0'343'0,"0"0"146"16,0 0-219-16,0 0-16 0,-31-34 207 15,24 24-231-15,2 3-49 0,1 0 81 16,1 1-117-16,-1-2-30 0,0 2 20 16,3 4-33-16,-2-1-28 15,3 3-20-15,0 0-54 0,0 0-26 16,3 5-44-16,0 9 70 0,3 10 74 15,2 6-27-15,0 6 30 0,0 2-52 16,2 0-9-16,-1 4 32 16,3-1-48-16,1-2 28 0,-1 1-25 15,2-3-3-15,2-2 0 0,-2-7-1 16,2-7 1-16,-2-9-47 0,-2-5 47 16,-2-5 0-16,-2-2 0 15,-2 0 73-15,-1-5-10 0,2-7-6 16,3-11 75-16,1-7-62 0,-2-8-58 15,-2 0 54-15,-2 0-66 0,-1 0 19 16,2-2-10-16,-1-3-9 0,0 4-50 16,5-2 28-16,-1 4-57 0,-1 2-214 15,3 3 147-15,2 7-84 0,-2 6-393 16,-2 6 202-16,-2 5-131 16,-2 2-516-16,-2 5 547 0</inkml:trace>
  <inkml:trace contextRef="#ctx0" brushRef="#br0" timeOffset="3567.85">15472 4350 1552 0,'0'0'507'16,"0"0"-264"-16,0 0 161 0,0 0-179 16,5-33-7-16,-5 27-4 0,0 1-84 15,-1 2-35-15,0 1-38 16,-2 2 44-16,3 0-101 0,-1 2-148 15,-1 9 65-15,-2 6 17 0,-1 7-4 16,0 6 44-16,-1 0 1 0,2 1-135 16,-1-2 112-16,1 2-25 0,0 0-107 15,3-5 93-15,1-2-16 0,2-6-97 16,1-9 125-16,2-4 17 0,1-5 51 16,2 0 7-16,2-5 123 15,6-7 135-15,0-3-84 0,2-3-81 16,0-1 0-16,0 3-10 0,-2 0-35 15,1-1-32-15,0 5 44 0,-2 2-53 16,0 2 18-16,-2 3-15 0,2 2-10 16,-3 3-51-16,1 0 49 15,-1 2 2-15,0 3-58 0,1 0 58 16,-1 6 0-16,0-2-19 0,0 2 19 16,-1 1 0-16,1 0-61 15,-3 0 58-15,1-4-45 0,-4-1-33 16,0-3 81-16,-1-2 0 0,0-2 1 15,3 0 82-15,0-4 26 0,3-2-39 16,4-5 26-16,-1-2-33 0,1-3-24 16,-2 2 40-16,1 4-70 0,-2-1 20 15,-2 0-16-15,2 5-13 0,-1 0-42 16,-2 0 30-16,2 3 12 0,-2-1-67 16,1 4 64-16,2-1 3 15,-2 1-51-15,4 0 50 0,-2 0 1 16,0 0-41-16,1 1 22 0,-1 2 6 15,1-2-83-15,2 0 95 0,-6 1-28 16,5-2-19-16,-2 0 48 0,1-2 0 16,2-3 1-16,1-2 41 15,-2 1-39-15,4-4 20 0,-4 1-1 16,5 1-22-16,-2-1 2 0,1-1-2 16,-1 0 0-16,-1 2-3 0,0 2 3 15,-1 0 0-15,-1 4-27 16,0-2 27-16,-4 3 0 0,4 0-37 15,-2-1 37-15,0 2 0 0,2-2-30 16,0-1 28-16,2-2-49 0,-3 1-71 16,2-4 90-16,-2 2-19 0,2-3-62 15,-2-2 81-15,2-3 9 0,-2-4 23 16,-1-2 0-16,-1 0 29 0,1 0 16 16,-2-1 58-16,0 4-10 15,-5-1-9-15,-1 6 31 0,0 3-29 16,-3 4 3-16,3-1 7 0,-4 6-42 15,0 0-48-15,0 0-6 0,2 0-19 16,2 0-99-16,0 3 118 0,5 5 42 16,2 7-30-16,2-1 17 0,2 9-29 15,-3 0 9-15,0 1-9 16,-6 2 0-16,4 4 3 0,-4 0 0 16,1 5-3-16,-3 1 16 0,-1-3-58 15,-2 1-47-15,-1-5 67 0,0-5-16 16,-1-7 38-16,1-7-96 0,0-6 80 15,0-4 16-15,0 0 0 16,0 0 90-16,2-8 8 0,4-7-37 16,4-10-61-16,4-7-3 0,2-2-22 15,2 2 25-15,-3 3 0 0,4 4-19 16,-1-2 16-16,0 8 3 0,-1 2-54 16,-2 6 51-16,-2 3 3 0,0 4-83 15,1 4 83-15,0 0-4 16,1 3-40-16,2 2 44 0,1 3 0 15,2 3 1-15,-2 0 2 0,2-1-3 16,2 1-48-16,-4-2 0 0,4 1-25 16,-6-1-139-16,1-2 105 0,-1-2-25 15,0-5-149-15,0-3 148 16,0-9 39-16,-1-5 94 0,1-2 52 16,0-6 97-16,-3 4 81 0,0-5-137 15,1 0-18-15,-2-1 31 0,1-1-26 16,0 1-22-16,-1 2-16 0,-2 4 3 15,-2 3-20-15,-7 8-15 16,3 3 51-16,-4 6-4 0,0 1 30 16,-3 0 62-16,1 0-149 0,-9 8-6 15,-2 6-23-15,-3 6-9 0,-2 8 38 16,2-1 16-16,4 4-16 0,0-1 22 16,6-2-19-16,2 3-3 0,2 0-26 15,4-5 24-15,3 1 2 16,6-2-42-16,2-2 42 0,3-8 0 15,4-5-140-15,5-8 76 0,6-9-19 16,0-8-46-16,6-7 100 0,-1-1-25 16,1-4-107-16,-2-1 41 15,-3-2-67-15,-1 0-186 0,-6 1 78 16,-2-2 21-16,-5 5-309 0,-2-1 293 16,-1 3 134-16,-7 5 156 0,-3 6 81 15,-2 4 193-15,-3 5 325 0,0 1-221 16,0 0-63-16,-1 2 64 0,-1 0-263 15,0 1-9-15,2 0-58 16,0 0-49-16,0 4-29 0,0 1 29 16,0 2 10-16,0-1-10 0,2 1-8 15,1 0 8-15,5-2 0 0,-3 0-22 16,9-5 22-16,0 0 0 0,2-5-96 16,3-4 38-16,-4-7 22 0,-1 1 11 15,-4-4 25-15,0 5 4 0,-3-4 29 16,-6 1-4-16,-1 2-6 15,-2 2 42-15,-5 2 10 0,-6 6 5 16,-3 2 4-16,-2 3 3 0,2 7 51 16,0 4 157-16,3 5-117 15,2 4-80-15,3 9-82 0,3 2 44 16,5 2-60-16,5 3 16 0,9 0-17 16,6-4 1-16,10-1-60 0,12-7 31 15,3-3-40-15,10-5-276 0,5-7 130 16,2-3-126-16,-11-5-862 0,-2-6-64 15</inkml:trace>
  <inkml:trace contextRef="#ctx0" brushRef="#br0" timeOffset="5102.76">18989 3859 2279 0,'0'0'227'0,"0"0"-53"15,0 0 64-15,0 0-119 0,0 0-119 16,0 0-55-16,0 0 55 16,0 0 36-16,19 34-4 0,-15-2 29 15,1 4-39-15,-3 4-12 0,-2-3 18 16,0 0-28-16,-3 2 16 0,-2-2-32 15,-6-1-6-15,0 0-113 16,-5-1 91-16,0-4-27 0,-2-7-114 16,-1-10 89-16,2-8 12 0,-2-9 84 15,0-10 39-15,1-7 25 0,-1-7 33 16,2-5-7-16,1-5-19 0,1-6-30 16,2-5 17-16,2-4-13 0,0-4-6 15,-2 4 21-15,2-1-28 0,-2 5-22 16,0 6 67-16,3 5-30 15,-2 8-12-15,6 7 48 0,-2 6-19 16,2 7-55-16,4 4 48 0,2 3-31 16,-2 2-26-16,2 0-1 0,2 0-117 15,6 11-147-15,6 4 265 16,8 3 0-16,2 1 12 0,2-2-40 16,0-5 5-16,3-1-162 0,3-4 124 15,-3-2-10-15,2-5-68 0,-2 0 104 16,-1-5 9-16,-1-5 26 0,0-3 7 15,-3-4 28-15,-4-3 126 16,-2-3-7-16,-2-1-3 0,-2 1 50 16,-5-2-36-16,0 1-57 0,1 1 3 15,-4 1 49-15,1 0-50 0,-2 9-60 16,-2 4 76-16,-2 7-57 0,1 2-66 16,-2 0-6-16,4 2-7 0,0 11-168 15,4 14 178-15,0 9 0 0,0 9 22 16,2 4-19-16,1-3-3 15,4 2-66-15,3-2 37 0,1 0-96 16,4-1-200 0,1 0 182-16,1-1-100 0,3-5-390 0,-1-6 251 0,2-10-1 15,-1-15-320-15,0-11 530 0,3-13 173 16,-3-5 619-16,-2-6-115 0,-2-3-93 16,-4-2 54-16,-1-2-270 15,-3 0 0-15,-1 2 91 0,-5 4-80 16,0 4-71-16,-5 10-63 0,-1 5 49 15,-4 6-62-15,0 3-53 0,1 0 19 16,-1 0-25-16,2 3-185 0,0 8 181 16,0 7 4-16,-2 8 0 15,0 6 13-15,-2 0-13 0,-3 0-132 16,-2 1 130-16,2-1-61 0,-6 0-139 16,5-3 148-16,0-10-32 0,2-7-105 15,4-9 189-15,0-3 2 0,0-3 131 16,0-8 21-16,8-7-66 0,-1-6-70 15,5-3 69-15,1-1-19 0,2 0-47 16,1 3 91-16,0 1-63 0,3 1-34 16,-3 4 47-16,1 3-60 15,-4 6 6-15,3 0-6 0,-2 4 0 16,-2 2-42-16,1-2 40 0,0 6 2 16,1-1-69-16,-4 1 67 0,4 0 2 15,-5 1-146-15,3 5 144 0,-1-4-21 16,-2 4-94-16,0-2 114 15,-5-2-23-15,2 4-103 0,3-5 125 16,0 2-31-16,5-6 35 0,0-6 48 16,4-10 25-16,-5-4-16 0,0 1 44 15,-1-4-85-15,2-2 9 0,-4-1 6 16,1-3-31-16,-2-4-6 16,1 1-13-16,-6-6 19 0,-2 1-93 15,1 0 92-15,-3-1-62 0,-3 3-146 16,-1 2 155-16,-2 0-51 0,-1 3-113 15,0 8 193-15,1 2 25 0,2 8 3 16,2 9 55-16,2 3-20 0,0 3 16 16,0 1-54-16,0 7-28 0,7 12-14 15,4 10 42-15,1 7 74 16,0 4-33-16,1 3 10 0,0 0-51 16,3 0 23-16,0-1-23 0,0-3 0 15,-1-3 19-15,-2-3-16 0,3-4 10 16,-5-3-7-16,0-4 64 15,-2-7-57-15,-1-8 9 0,-3-2 22 16,-1-3-5-16,3-2 5 0,1-1 92 16,5-5-26-16,3-7-3 0,6-5 28 15,-2-5-131-15,-2 2 49 0,2 4-43 16,-1 3-10-16,0 5-79 16,-3 1 66-16,0 7 13 0,0 0-94 15,-3 7 93-15,3 4 1 0,-1 2-57 16,1 2 57-16,0 3 0 0,-3 1-12 15,3-2 12-15,0 2 0 0,-3 0-129 16,-1-2 127-16,2 0-36 0,-4-3-92 16,-2-4 129-16,0-3-34 15,-4-4-28-15,2-2 63 0,-1-1 28 16,2-1-9-16,1-7 73 0,4-6-22 16,1-4-54-16,3-5 84 0,0 2-49 15,-3 2-45-15,2 2 63 0,1 2-69 16,-3 4-19-16,3 3 4 15,-2 7 15-15,4 2-174 0,-3 11-22 16,-4-4-154-16,-3 3-1494 0</inkml:trace>
  <inkml:trace contextRef="#ctx0" brushRef="#br0" timeOffset="6919.75">21320 5789 630 0,'-40'-24'1099'0,"9"6"-940"15,-3 4-71 1,2 0-33-16,1 2 46 15,2 0 112-15,-1 0-109 0,1 2-33 16,0-2-7-16,1 2-18 0,0-2-1 16,-2 4-19-16,1 2 6 15,1-1-32-15,-4 4 2 0,0 2 1 16,0 1-3-16,1 0-12 0,-2 4 12 16,-2 1 0-16,1 3-25 0,-4-1 25 15,2 2 2-15,-1 1-2 16,1 3 16-16,-4-2-10 0,4 2 4 15,-3 2 3-15,-2-2 3 0,0 6-16 16,1-1 38-16,-2 1-18 0,4 4-17 16,-2-1 36-16,2 4-14 0,5-1-21 15,-2 2 21-15,5-1-25 0,0 4 3 16,4 2-4-16,-4 1 1 0,5 2-32 16,-2 1 32-16,1 2 0 0,-1 1-23 15,2 2 23-15,-5 3 0 16,5 2-9-16,-2-1 9 0,3 0 0 15,0 2-3-15,0 2 3 0,4-2 0 16,-1 1 0-16,2 0 3 16,1 1-3-16,3 1-10 0,0 0 10 15,3-2 0-15,-1 7-9 0,2-2 9 16,-2 3 0-16,2 3 13 0,2 1-4 16,1 3-9-16,-3 1 13 0,3 0 0 15,-1 2-6-15,0 1 2 0,1 1 4 16,0 0-13-16,1 0 3 15,-2 0 26-15,3 3-29 0,4-2 3 16,-4 3 10-16,5 0-3 0,-4 1-4 16,5 5 17-16,-3-1-23 0,0 3 12 15,3 3-5-15,-2-3-7 0,-1 2 2 16,3 4 33-16,0-1-25 16,0 4 3-16,0-1 19 0,0 0-19 15,3 2-1-15,-3 2 17 0,2 1-29 16,-2 3 3-16,0 0 10 0,0 0-13 15,3 3 13-15,-3-2-7 16,0 2-6-16,4 1 16 0,0 0 3 16,1-3-19-16,-1 0 23 0,4 2-14 15,3-2-9-15,0 2 19 16,-1-2 10-16,4 1-29 0,-2-1 19 16,5-2-16-16,-2 1-3 0,3 0 7 15,0-3-7-15,4-2 0 0,2-1-6 16,2-2 6-16,0 0 0 0,2-1-55 15,3-3 30-15,-3-1-4 0,7-6-64 16,-2 0 93-16,4-2 0 0,-1-3-26 16,4-4 26-16,-2 0 0 15,3-7-49-15,2-2 46 0,-2-4 3 16,2-6-61-16,3-5 60 0,-2-4-15 16,4-7-41-16,0-3 56 15,-1-9 1-15,4-6-20 0,-5-7 20 16,4-7 0-16,2-5 2 0,-2-9 2 15,5-7-4-15,-2-7 3 0,-1-8 29 16,2-2-29-16,-2-7 7 16,1-5 9-16,0-3-13 0,-3-8 10 15,-1 0 0-15,-2-4-16 0,-2-3 13 16,2-1-13-16,-5-4 0 0,-3-1-14 16,0-3-2-16,-3-4 13 0,1-3-93 15,-1-4 95-15,-3-1-2 0,2-2-17 16,-4-2 20-16,1-3 0 0,-3-4 4 15,0-2 5-15,-3-3-6 0,-1 0 10 16,-2-1 0-16,-3-2-13 0,-3-2 2 16,-2-2 5-16,-5-1-1 0,-3-3 7 15,0 1-3-15,-2-4 12 0,-2 0 36 16,-3-4 12-16,0 0-31 16,0-1-14-16,0-1 7 0,-3-3-26 15,-2 1 7-15,2-2 38 0,-4 0-44 16,2 0 18-16,-4-2-25 0,1 4 0 15,-3-1 1-15,2-1 2 0,-6 1-3 16,2-1-20-16,-2 3 20 16,-4-2 0-16,-2 1-10 0,0-1 10 15,-5 3 0-15,-2 1-1 0,-4 2 1 16,-2 2 0-16,-6 7-42 0,-3 3 39 16,-4 4-48-16,-2 7-154 0,-4 1 105 15,3 6-22-15,4 7-233 0,11 24-8 16,4 0-332-16</inkml:trace>
  <inkml:trace contextRef="#ctx0" brushRef="#br0" timeOffset="9050.9">25341 12934 2538 0,'0'0'470'0,"-30"-35"-403"16,15 27-63-16,6 7-4 15,2 1 3-15,3 3 16 0,-3 3 16 16,2 9-35-16,-2 8 2 0,2 7 72 16,2 6-20-16,1 4-9 0,-1 2 28 15,-2 2-73-15,-1 4 19 0,0 2-9 16,-4 4-10-16,2 2 25 15,-4 1-22-15,0 0-3 0,-1 2 3 16,0-2-3-16,-1 1 0 0,0-9-10 16,0-4 10-16,5-7 0 0,2-10-17 15,1-6 16-15,3-10 1 0,2-8-89 16,1-2 86-16,1-5-13 0,4-14-35 16,6-13 35-16,2-12-20 15,2-10-75-15,0-6 111 0,-2 0 12 16,0-4-12-16,-1-3 74 0,0-4-10 15,2 2-35-15,-2-2 44 0,-2-1-16 16,2 1-12-16,-1 1 59 0,1 3-28 16,-1 7-28-16,-2 5 18 0,-2 13-12 15,-2 13-54-15,-4 11 113 0,1 7-31 16,-2 6-19-16,0 2 59 16,0 1-122-16,0 0-97 0,2 4 97 15,1 9 0-15,5 11 0 0,1 12 13 16,5 6 21-16,3 7-15 15,0 2 62-15,3 3-81 0,4 2 28 16,3 3-28-16,1 0 0 0,0-1-31 16,1 1 31-16,-1 2 0 0,-1-3-53 15,0-4 18-15,-2 0 26 0,-4-6-214 16,-2-2 163-16,-3-3-19 0,-5 0-180 16,-5-6 179-16,-3-4-28 15,-3-2-472-15,-8-8 464 0,-4-1 87 0,-4-7-272 16,-4-3-120-16,1-5-64 15,-1-6-685-15</inkml:trace>
  <inkml:trace contextRef="#ctx0" brushRef="#br0" timeOffset="9332.12">24868 13645 2719 0,'0'0'366'0,"0"0"-248"0,-36-11-35 15,35 11 19-15,1-3 0 16,9 1-61-16,11-5-22 0,15-4 0 16,9-2 16-16,9 0-35 0,3-5 13 15,0 5-13-15,3-6 0 0,1 2-23 16,2 1 0-16,0-3 23 0,-2 2-203 16,-2 2 133-16,-2 1-48 0,0-1-225 15,-4 3 75-15,-1-1-104 0,-12 3-492 16,-5-2 56-16</inkml:trace>
  <inkml:trace contextRef="#ctx0" brushRef="#br0" timeOffset="9613.34">26268 13131 3324 0,'0'0'130'15,"0"0"-95"-15,0 0-16 16,-40-10 79-16,25 16-98 0,2 6 32 16,-3 6-32-16,-3 0 0 0,-2 6 13 15,-2 2-7-15,-2 4-6 0,-3 4 22 16,-3 0 19-16,-2 6-41 0,0 4 28 16,-3 3-21-16,-2 2-7 0,4-1-13 15,-1-2 11-15,4-6 2 0,6-8-212 16,6-7 130-16,6-10-20 15,6-6-135-15,3-6 151 0,2-3-30 16,2-4-106-16,0-11-46 16,5-10-208-16,0 2-738 0</inkml:trace>
  <inkml:trace contextRef="#ctx0" brushRef="#br0" timeOffset="9847.69">25769 13302 2036 0,'0'0'315'16,"0"0"-54"-16,0 0 177 0,0 0-173 15,0 0-141-15,0 0-98 16,0 0 91-16,32 5-13 0,-9 10-12 16,2 0 46-16,3 2-47 0,0-2-66 15,2 2 76-15,2-1-101 0,1 1 44 16,4-1-28-16,-3 0-16 0,2-2-7 16,0 0 7-16,-3-3 0 0,2-2-162 15,-3-1 121-15,1-4-59 0,-4-1-203 16,1-2 176-16,-2-1-55 15,-7 0-363-15,-4-1 61 0,-1-4-201 0</inkml:trace>
  <inkml:trace contextRef="#ctx0" brushRef="#br0" timeOffset="10050.79">26464 13177 3391 0,'0'0'333'0,"0"0"-304"16,0 0 43-16,0 0-72 0,36-42-25 16,-8 32 24-16,9-2 1 0,2 0-101 15,-2 5 85-15,-1-1-63 0,2 3-156 16,-4-1 133-16,-3 2-48 0,-2 4-216 16,-6-2 140-16,-3 2-62 0,-7 0-485 15,-3 2 24-15</inkml:trace>
  <inkml:trace contextRef="#ctx0" brushRef="#br0" timeOffset="10269.52">26588 13374 3361 0,'0'0'159'15,"0"0"-159"-15,0 0-29 0,0 0 29 16,0 0 41-16,64 20 10 0,-25-24 12 15,6-5-63-15,-4-5-91 16,6-3 89-16,0 2-64 0,-2-5-147 16,2 2 136-16,-3-4-19 0,0 1-174 15,-2-3 103-15,0-3-75 0,-4-2-290 16,-7 6 80-16,-3-5-202 0</inkml:trace>
  <inkml:trace contextRef="#ctx0" brushRef="#br0" timeOffset="10693.81">27539 12674 1322 0,'12'-33'365'0,"-4"9"-5"16,-4 2 265-16,-2 12-307 0,-2 6-17 16,0 1 52-16,0 2-107 15,0 1-158-15,2 4-41 0,-1 10-41 0,3 12 67 16,0 7-17-16,-1 8 41 16,-1 2-97-16,1 0 31 0,-3 5-15 15,0 1-16-15,0 7 28 0,-3-1-28 16,1-1 0-16,-4 2-13 0,4-2-49 15,-1-8 50-15,2-8-224 16,1-9 177-16,1-9-13 0,2-8-64 16,-2-7 136-16,0-2 0 0,2-3-16 15,-3-1 16-15,3-7 57 0,2-12-47 16,2-4 30-16,3-8-40 0,5 0 16 16,1 0-3-16,3-2 31 0,3 1-41 15,4 2 79-15,2 1-82 0,1 2 37 16,3 5-27-16,0 8-10 0,0 5 22 15,-4 7 4-15,-1 6-26 0,-6 7 43 16,-4 6-30-16,-2 8-13 0,-4 3-13 16,-5 5 13-16,-6 5 0 15,-1 2 28-15,-10 2-25 0,-3 2-3 16,-6-2-46-16,-3-2 46 0,-6-3-16 16,-6-4 19-16,-5-1-34 15,-4-5 31-15,-3-3-195 0,1-4 194 16,-2-5-61-16,0-3-159 0,-2-3 142 15,1-3-73-15,-2-3-409 16,14-2 6-16,-3 0-488 0</inkml:trace>
  <inkml:trace contextRef="#ctx0" brushRef="#br0" timeOffset="11406.17">25021 14473 2846 0,'0'0'199'0,"-6"36"-199"16,11-15-150-16,8-4 92 16,9-5 55-16,4 0 3 0,9-1 83 15,5-3 23-15,7-3 6 0,5 2-26 16,5-6-9-16,6 2 6 0,7-2-35 16,4-1-20-16,3-2 74 15,2-2-33-15,5-3-53 0,5 0 57 16,3 1-73-16,3-5-60 0,2-1 60 15,2-3 126-15,3-1-116 0,4-1 34 16,3-6-44-16,2-2 22 16,2-2 0-16,2-6-22 0,1-3 41 15,2-1-7-15,1-3-34 0,-2-2 31 0,2-4-9 16,-4-4-22-16,-1-6-3 16,2-6 3-16,-2-8 0 0,-2-3-22 15,-2-7 22-15,-2-4 0 0,-5-3-106 16,-7-1 102-16,-9-1-40 0,-9 0-71 15,-8-2 115-15,-12 3 0 0,-11 1-5 16,-8 3 5-16,-10 2 9 0,-10 3 10 16,-9-2 50-16,-8 3-9 0,-9 5-60 15,-8-3 88-15,-9 3-66 0,-6-3 6 16,-9 2 39-16,-6 1-67 0,-9 5-3 16,-6 1 3-16,-6 6 0 15,-10 5-6-15,-10 4 6 0,-8 8 0 16,-14 7-36-16,-8 5 36 0,-15 5 0 15,-9 8-25-15,-8 6 25 0,-9 8 0 16,-6 5-40-16,-4 6 18 16,-1 8 22-16,6 3-173 0,4 7 154 15,10 3-34-15,14 3-172 0,11 4 133 16,14 4-71-16,13 2-370 16,28-9-72-16,5 1-553 0</inkml:trace>
  <inkml:trace contextRef="#ctx0" brushRef="#br0" timeOffset="12671.73">24753 13418 2730 0,'0'0'602'0,"0"0"-592"0,0 0-10 16,0 0-39-16,0 0 37 0,-12 49-14 15,0-25 16-15,-1 0 0 16,-4 2-127-16,-6-2 66 0,-6 1-19 16,-6-2-116-16,-8 1 99 0,-5-3 4 15,-9 0-46-15,-11-2 81 16,-7-3 42-16,-9-3 16 0,-10-1 29 15,-5-2 3-15,-9-2 116 0,-11-2-41 16,-5-3-4-16,-9 1 25 0,-4-1-25 16,-9-1-23-16,-7 1 22 0,-4 1 19 15,-9-1-35-15,0 2-25 0,-6 2 30 16,-3-1-43-16,-2 2-4 16,-5 0 35-16,1-1-79 0,0 0 19 15,-2-2-19-15,3-1 0 0,-4 1-10 16,3-1 10-16,-1-2 0 0,4-2-96 15,-4-2 94-15,4-3-52 0,-4-4-54 16,4-2 108-16,0-2 0 0,5-6 0 16,-2-4 0-16,7-2 3 15,3-2 16-15,0-6 22 0,6-4-18 16,4-7-11-16,5-2 61 0,4-4-54 16,9-5 3-16,2-5 22 0,7-3-44 15,6-3 25-15,6-5 1 0,5-2-26 16,10 1 6-16,3-6-6 0,8 2 0 15,7-1-26-15,4 2 26 16,5 2 0-16,4 2-16 0,4 3 16 16,3 0 0-16,4 6-10 0,2 3 10 15,5 3 0-15,4 3 22 0,4 3 4 16,1 2-26-16,7 7 37 16,3 1-27-16,4 4-10 0,6 4 13 15,3 4 2-15,4 3-15 0,3 5-6 16,2 1 6-16,3 3 0 0,1 7 0 15,3 2 0-15,2 3 0 0,-1 0-13 16,3 3 13-16,-1-2 0 0,-1 2-73 16,2 1 57-16,-1 0-22 0,1 0-186 15,0 0 176-15,0 2 17 0,0 2 11 16,1 3 20-16,-1-2 0 0,3 3 0 16,-3-1 0-16,1-2 0 15,1 2-12-15,-1-2 12 0,0 1 0 16,-1-1 12-16,2-1-12 0,-2-1 0 15,1 2 3-15,-1-2 0 16,1 2-3-16,-1 0 25 0,2 3 7 16,-2 3-3-16,2 5-17 0,-2 5 36 15,3 5-48-15,-2 0 25 0,1 5-19 16,-2 2-6-16,0 5 10 16,-2 2-10-16,0 2 0 0,0 4 0 15,-3-2 0-15,1 0 0 0,-3-2-35 16,1 0 13-16,-1-6 3 0,-1-4-124 15,0-4 130-15,1-8-28 0,2-6-64 16,-2-6 105-16,5-2 0 0,-1-6 1 16,-1 0 47-16,0-3-48 0,-3-8-71 15,-1-11 69-15,3-9-17 0,0-6-6 16,1-6 25-16,2-1 19 0,1-4 25 16,1-3 11-16,0-1-27 15,3-1-15-15,1 0 9 0,1-1-15 16,0 5 5-16,3 5 58 0,-1 8-9 15,-3 5-11-15,0 9 52 16,0 7-39-16,-3 7-54 0,2 4 83 16,1 3-92-16,1 1-35 0,9 4 35 15,6 10 0-15,4 8-27 0,8 4 27 16,1 5 0-16,3-2 6 16,5 1-6-16,5 0 0 0,4-2-177 15,9-1 54-15,4-4-84 0,5-6-358 16,-14-6 55-16,2-5-238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12:31.227"/>
    </inkml:context>
    <inkml:brush xml:id="br0">
      <inkml:brushProperty name="width" value="0.05292" units="cm"/>
      <inkml:brushProperty name="height" value="0.05292" units="cm"/>
      <inkml:brushProperty name="color" value="#FF0000"/>
    </inkml:brush>
  </inkml:definitions>
  <inkml:trace contextRef="#ctx0" brushRef="#br0">3338 9105 382 0,'0'0'1388'0,"0"0"-1297"16,0 0-36-16,0 0-3 0,0 0 10 15,0 0-10-15,0 0 0 16,0 0-33-16,0 0 7 0,3-30-4 15,2 23-9-15,0 0-9 0,6-1-1 16,0-2-3-16,2 0 17 0,2-2-14 16,2 2-2-16,0 0 2 0,-1 0 21 15,2-1-23-15,0 0 34 0,6-1 37 16,-2-1-40-16,0-2 13 0,6-1 11 0,-2-1-17 16,3-3 9-16,3-3 20 0,-1-1 6 15,3-1-13-15,5-3-19 0,1 0 6 16,1-4-19-16,2 1-25 15,1-1 28-15,1-1-32 0,2 1 12 16,1-4 1-16,0 1-13 0,3 1 13 16,-1-1 6-16,2 0-19 0,2 2 4 15,2-2 15-15,-2 3-19 0,1 0 2 16,2 0 4-16,3 0-6 0,-1 0 10 16,0 0-10-16,-1 2 0 0,0-1 3 15,0 2 16-15,2-5-19 16,-1 1 1-16,0 0 9 0,-1 1-3 15,1 0 2-15,0 2 29 0,-3 2-15 16,2 2-17-16,0-1 33 0,-1 3-36 16,0 0 13-16,-2 4 22 15,2-3-38-15,-1 3 22 0,2 3-9 16,-4 0-13-16,1-1 7 0,0 1-7 16,-2 0 0-16,0-1-4 0,2 0 4 15,-2 0 0-15,1-2 10 0,0 2-10 16,-2 0 0-16,0 1 0 15,0 0 0-15,-1 2 0 0,-3-1-7 16,0 0 5-16,-1 1 2 0,-1-1-35 16,0 2 35-16,-2 2 0 0,0-2-1 15,0 2 1-15,-2 0 0 0,2 2 2 16,-2-2 2-16,-1 0-4 0,-2-2 16 16,2 2-13-16,-4-2 0 0,5-1 16 15,-1 0 19-15,-1 1-35 0,1-1 13 16,-2-1 23-16,1 1-39 15,0-2 25-15,-1 2-15 0,2-1-10 16,-1 0 15-16,-1 0 1 0,1 2-16 16,-2-2 23-16,2 1 5 0,0 2-28 15,-1-3 32-15,-2 1-7 16,5 0-25-16,-5 2 16 0,3-2 12 16,-1 3-18-16,-2-1 12 0,0 2 32 15,2 1-54-15,-2 2 31 0,-3-2-9 16,0 1-22-16,-2 1 22 15,2 0-18-15,-1 1-4 0,2-1 9 16,-1 0-9-16,1-1 0 0,-3 0 3 16,0-1-3-16,-1 0 0 0,-2 2 10 15,-1 0-10-15,-1-2 0 0,-3 4-5 16,-2-1 5-16,1 2 0 0,-4-1-6 16,-2 2 6-16,-1 0 0 0,-3 0-20 15,-1 2 20-15,-1 2 0 0,-4-2-63 16,-2 1 51-16,-1 1-64 15,3 0-169-15,-3-3 127 0,2 3-48 16,-2 0-335-16,-1-1-1 0,-3 0-291 0</inkml:trace>
  <inkml:trace contextRef="#ctx0" brushRef="#br0" timeOffset="454.72">8111 6476 1197 0,'0'0'911'16,"-33"3"-811"-16,22-2-67 0,7 0 86 15,2 1 24-15,0-2 21 16,2 1 10-16,0 0-174 0,2 3-7 16,4 2 7-16,6 3 61 0,7 4-23 15,2 3-35-15,3-2 20 0,-1-4-23 16,2-2 13-16,1 2 3 16,3-4-16-16,2 0 16 0,-1 4-16 15,1 0 0-15,1 0 3 0,-1 2 3 16,-2 0-6-16,0 3 13 15,-3 4-13-15,0 2 23 0,-4 4-1 0,-2 2 39 16,1 4-23-16,-4 1-12 0,-2 1 19 16,-3 2-44-16,-7 1-1 15,-1 2 44-15,-4 4-44 0,-4 2 10 16,-5 1-10-16,-4 3 0 0,-7 5-174 16,-4 6 46-16,-3 4-81 0,-12-1-427 15,13-14-89-15,-9-2-552 0</inkml:trace>
  <inkml:trace contextRef="#ctx0" brushRef="#br0" timeOffset="4106.6">26962 8261 871 0,'0'0'475'0,"0"0"-286"0,-28-40-78 15,21 30 38-15,-1-5 4 0,3 0-1 16,0 2 85-16,1 2-143 16,0 2-1-16,2 1 49 0,2 3-90 15,-1 3 6-15,1 0-17 0,-1 0-24 16,1 2-17-16,-4 6-203 0,-3 11 187 16,-5 11 16-16,-4 8 42 15,-5 5-39-15,-2 2-3 0,2-3 1 16,-2 0-1-16,-1 1 0 0,-1-1-16 15,1-2 16-15,-2-1 0 0,2-5-10 16,0-3 10-16,2-3 0 0,0-8 3 16,2-2 17-16,2-6-7 0,2-8-1 15,4-2 21-15,2-9 5 16,1-3 30-16,5-5-7 0,1-6-61 16,3-5 13-16,6-4 3 0,3-4-16 15,4 0 3-15,3-1-3 0,3-1 0 16,0 2 3-16,3-1 21 0,1 5-24 15,1 3-7-15,-1 2 4 16,-1 6 3-16,-3 5 0 0,-4 5 3 16,-2 6 13-16,-2 5-16 0,-1 5 0 15,0 4-41-15,-2 9-31 0,0 6 72 16,0 2 0-16,1 9 6 0,-1 1-6 16,1 4 0-16,2 1-34 15,0 1 2-15,3-2-97 0,2-4-171 16,2-4 31-16,-1-4-111 0,2-6-431 15,-7-6 306-15</inkml:trace>
  <inkml:trace contextRef="#ctx0" brushRef="#br0" timeOffset="4493.5">27003 8159 205 0,'0'0'421'0,"0"0"-46"16,0 0-189-16,0 0-7 15,0 0 71-15,0 0-123 0,-40-31 19 16,27 34 46-16,-3 10-101 16,-3 10-30-16,-2 6 17 0,0 6-52 15,-2 2 9-15,3 3-15 0,1 3-20 16,2-3-2-16,1 4-15 15,4 0-41-15,1-7-101 0,3-1-279 16,4-4 64-16,2-11-118 0</inkml:trace>
  <inkml:trace contextRef="#ctx0" brushRef="#br0" timeOffset="4794.46">26743 8353 365 0,'0'0'1034'0,"0"0"-686"16,0 0-318-16,0 0 5 0,0 0-2 16,0 0-33-16,0 0-104 0,0 0 62 15,0 0 16-15,0 0 26 0,4 31-21 16,12-12-77-16,2-1-22 16,-1-3-118-16,-1-3 118 0,3-5 25 15,1-2 30-15,-2-2 65 0,0-3 22 16,-2 0-6-16,-3-2 20 15,-1-2 23-15,-3 2 71 0,-2-2-32 0,-3 1-1 16,-4 3 53-16,3-3-85 16,-2 2 7-16,0 0-40 0,-1-1-32 15,0 1-32-15,0 0-170 0,2-1 10 16,-1 1-30-16,0 1-296 0,-1-1 159 16</inkml:trace>
  <inkml:trace contextRef="#ctx0" brushRef="#br0" timeOffset="5218.7">27435 7796 365 0,'0'0'1145'15,"16"-45"-856"1,-9 29-84-16,-6 8 9 0,-1 6 145 16,0 2-130-16,0 0-158 0,-5 14-43 15,-7 14-28-15,-4 13 113 0,-5 15 91 16,-6 8-127-16,-1 5-55 0,-8 9 42 16,-3 6 28-16,-5 1-35 0,-2 6-50 15,-2 1 66-15,0 0-35 0,1 1-32 16,0-2 67-16,2-1-42 15,1-3-12-15,4-4 31 0,0-5-50 0,7-6-6 16,1-4 6-16,4-5 0 0,4-6-22 16,2-6 22-16,4-7 0 0,3-8-139 15,4-9 92-15,5-7-58 0,2-12-178 16,1-6 133-16,3-6-56 0,5-13-245 16,7-20 30-16,-1-1-200 15,5-11-699-15</inkml:trace>
  <inkml:trace contextRef="#ctx0" brushRef="#br0" timeOffset="5515.54">27174 8153 375 0,'37'-88'287'0,"-3"7"58"15,0-3-237-15,-6 21 3 16,-4 11-27-16,-4 10 294 0,-2 7-18 16,-5 8-123-16,2 7 22 0,-5 8-143 15,1 7-10-15,2 5 3 0,3 5-44 16,2 11-53-16,6 7-8 15,-2 9 57-15,8 3 0 0,0 13 25 16,2 6 19-16,3 9-31 0,-2 8-8 16,3 3 24-16,0 5-65 0,2 2 3 15,-2 2 33-15,-2 0-27 0,1 1-15 16,0-2 26-16,-7 2-45 0,-2-2 9 16,-3-1-9-16,-2-5 0 15,-3-4-3-15,-2-3 3 0,-2-5 0 16,0 0-123-16,0-5 18 0,-2-3-86 15,-1-7-244-15,-2-13 70 0,-5-5-331 16</inkml:trace>
  <inkml:trace contextRef="#ctx0" brushRef="#br0" timeOffset="7628.37">26827 8945 1177 0,'0'0'390'0,"0"0"-279"0,0 0-20 31,0 0-10-31,0 0 30 0,0 0 41 16,0 0-116-16,0 0-15 0,4-33-21 15,-4 29-2-15,0-1-14 0,0 1-2 16,0 0 16-16,0-2-1 0,-5 1-26 16,-4 0-3-16,-6-3 19 0,-6 1-5 15,-2 0 18-15,-2 1 0 0,-2-1 21 16,-2-1 18-16,-5 1 26 0,1-3 48 15,-4 2-45-15,-3-4 3 0,-4 1 23 0,0 2-39 16,-3-5-3-16,0 0 15 0,-2 0-22 16,-4 0-9-16,-1-1-14 0,-3-2 1 15,-3-1-17-15,-1 0-4 16,-3-2-2-16,-6-2 0 0,0-2-10 16,-6-2 9-16,-3-1 1 0,-5-4-4 15,-7 1 4-15,-1-2 0 0,-5 0 1 16,-3-3 16-16,-3-1 2 0,-2 0 16 15,-3-1 78-15,1-1-20 0,-2 1 57 16,0-2-51-16,1 1-32 16,0-2-29-16,-2 1 48 0,5 0-36 15,2 1-43-15,1 0 69 0,-1 1-57 16,3 0 3-16,3 2 31 0,3 0-9 16,8 2-44-16,0 2 70 0,6 3-70 15,8 2 31-15,7 3-28 16,6 3-3-16,10 3-37 0,6 3 34 15,7 5 3-15,12 1-173 0,10 4 43 16,3 1-83-16,10 2-315 0,-1 1-11 16,5-1-443-16</inkml:trace>
  <inkml:trace contextRef="#ctx0" brushRef="#br0" timeOffset="8881.57">22750 7755 264 0,'0'0'326'0,"0"0"13"0,0 0-339 15,0 0 0-15,0 0 105 0,0 0 9 16,0 0-23-16,0 0-29 15,36 10-46-15,-19-7-14 0,3 0 21 16,2 1-21-16,-1-3-4 0,0 0 3 16,5 3-1-16,-2-1 0 0,2 2-4 15,4-1 1-15,-4 0 3 0,5 3 3 16,1 1-3-16,-1 0-3 0,3 0 3 16,2 3-2-16,2-1 0 15,3 4 2-15,2-2 3 0,2 0-1 16,2 1 1-16,3 4-1 0,0-3-1 15,2 3 9-15,1 0-8 0,4 1-1 16,-2-1 28-16,4 3-26 16,1-1 11-16,0 1-1 0,0-2-10 15,4 2 16-15,-2-1 0 0,4 0-16 16,-2-1 13-16,2 2 6 0,1 0-19 16,-3-1 13-16,1 0 20 0,1-1-32 15,-4 1-1-15,0 1 23 16,-1 0-3-16,0-1 3 0,-2-1 61 15,0 2-28-15,-3-1-10 0,2 0 35 16,-3 1-55-16,0-2-16 0,1 2 0 16,-2-2-10-16,1 0-3 0,-2-3 2 15,5 4-2-15,-5-5 0 0,0 2 3 16,1-2-2-16,-4-1-1 16,0-2 0-16,-2-1-3 0,-7 2 2 15,0 0-15-15,-3-1 14 0,-4-2-11 16,-3 2-29-16,-4-3-16 0,-3 3-40 15,-3-3-191-15,-8-2 84 0,-3 0-92 16,-5-1-590-16</inkml:trace>
  <inkml:trace contextRef="#ctx0" brushRef="#br0" timeOffset="9553.36">25582 8571 1790 0,'0'0'379'16,"-8"-38"-269"-16,5 29 13 0,-2 4 162 16,5 2-115-16,-1 0-32 15,-2 2-16-15,-1 2-122 0,-1 11-109 16,-1 10 80-16,-4 7 29 0,-2 8 29 15,-4 3-16-15,1 0-1 0,-1 3-12 16,-1 4-44-16,-2-3 43 16,3 0-107-16,-1-3 79 0,-1 0 29 15,4-3 0-15,0-4-26 0,2-2-112 16,4-8 115-16,3-1 20 0,2-4 3 16,3-5-1-16,0 0-1 15,6-4 2-15,-1-3 0 0,3 0 0 16,4-3-10-16,1-3 10 0,6 2-107 15,0-3 107-15,3 0 13 0,2-2-6 16,3-2 9-16,2 2-3 0,5-4-13 16,-2 2 16-16,4 2 0 0,-2 0-6 15,4 0 6-15,0 0-6 16,0 2-7-16,-1 0-3 0,0 4 0 16,2-1-1-16,0 2 1 0,1 1 0 15,-2-1-10-15,2-1 10 0,-2 1 0 16,0 2-11-16,0-2 11 0,-4-1 0 15,1 0-6-15,-3 0 6 0,-3 2 0 16,-3-4 3-16,-5 4 7 16,-2-5-10-16,-2 0-13 0,-5 1 13 15,-3-2 0-15,-5 0 2 0,0-3 17 16,-1 0-2-16,0-5 24 0,-2-2-12 16,0-8-13-16,-1-3-9 15,-1 0 15-15,-3-6-12 0,0 2-7 16,-1-3 20-16,-1-3-1 0,1-1-6 15,0-1 4-15,3-3-20 0,-2 2-29 16,4 0 29-16,0 0-1 0,0 6-35 16,0 3 23-16,0 2-3 0,0 7-116 15,-1 6 0-15,-3 2-46 0,1 6-480 16,-1-2-46-16</inkml:trace>
  <inkml:trace contextRef="#ctx0" brushRef="#br0" timeOffset="9963.92">23535 7889 1524 0,'-33'-12'439'16,"1"2"-392"0,-1 2-47-16,9 0 0 0,2-2 9 15,5 4-9-15,0-2-52 0,2 2-136 16,3 0-157-16,0-1-632 0</inkml:trace>
  <inkml:trace contextRef="#ctx0" brushRef="#br0" timeOffset="10189.75">22663 7540 1996 0,'-46'-12'221'15,"3"4"-140"-15,-4-3-63 0,7 5-15 16,2-1 23-16,3 0-8 0,-1-1-18 16,4 2-12-16,0-1-43 15,1 3-46-15,-1-3-119 0,-2 1-375 16,10 0 28-16,-2 0-56 0</inkml:trace>
  <inkml:trace contextRef="#ctx0" brushRef="#br0" timeOffset="10330.35">21469 7237 1474 0,'-44'-12'166'0,"-2"3"68"15,-4 0-104-15,11 1-13 16,2 1 77-16,1-1-132 0,4 0-37 16,-2 1-25-16,4 1-3 0,2-1-42 15,0 0-211-15,-2 1-91 0,10-2-181 16</inkml:trace>
  <inkml:trace contextRef="#ctx0" brushRef="#br0" timeOffset="10521.29">20066 6856 2491 0,'-79'-13'284'0,"9"5"-156"0,-13 0-25 15,19 2-26-15,3 0-55 0,6 2-18 16,6 2-8-16,6 2-25 0,6-1-298 16,10 0-48-16,6-5-439 0</inkml:trace>
  <inkml:trace contextRef="#ctx0" brushRef="#br0" timeOffset="14288.56">4075 9359 1175 0,'0'0'104'16,"0"0"72"-16,0 0-176 0,0 0-4 16,0 0 4-16,0 0 39 0,0 0 114 15,38-23-101-15,-21 14-16 0,3-1 23 16,0 1-57-16,3 0-1 15,2-3 44-15,2-2-25 0,1 0-20 16,4-2 32-16,4-3-30 0,1-2 18 16,3-3 12-16,3-2-19 0,3-2 10 15,1 2 42-15,6-6-46 16,-1 1 7-16,3-1 7 0,1 0-10 16,1-3-7-16,3-1-11 0,2-1-3 15,2-3 15-15,1 0-15 0,3-1-1 16,0-3 1-16,1 2 4 15,1-2-2-15,0 2-1 0,2 0 0 16,3-2-1-16,1 0 0 0,1 2 2 16,1-1-4-16,-1 0 16 0,0-2 29 15,1 2-32-15,-1 2-13 0,3 0 20 16,-3-1 9-16,2 1-10 0,0 2 20 16,-2-1-26-16,0 3 3 0,1 2 0 15,-1-2 4-15,3 2-7 0,-1 1 6 16,-2 2 4-16,0 0-22 15,1 0 2-15,-2 1-2 0,0 0-1 16,0 1 2-16,-3 0 5 0,-2 2-7 16,-2 0-2-16,-2 2 2 0,-1 0 0 15,0 2 4-15,-4 3-4 16,2-3 2-16,-2 1 17 0,0 1-3 16,-3 0 7-16,0 1-20 0,-3 1 20 15,-3 1-10-15,-1 3-10 0,0-1-3 16,-5 1 0-16,-1 1 1 0,-3 1 9 15,-3 3-10-15,-4-1 0 0,-1 1-2 16,-6 3 2-16,-4 0-33 16,-1 3 33-16,-5 0-13 0,-4 1-223 15,-2 1 23-15,-2 2-66 0,-6 1-453 16,-2-3 93-16</inkml:trace>
  <inkml:trace contextRef="#ctx0" brushRef="#br0" timeOffset="14554.15">8453 7037 1201 0,'0'0'332'0,"0"0"-192"0,0 0-27 16,0 0 95-16,0 0-107 0,0 0-101 16,0 0-240-16,0 0 227 15,0 0 10-15,0 0 2 0,36 12 2 16,-16-4 12-16,-4 2-10 0,-2 0-2 15,-2 4 12-15,-4 2-13 0,-2 1 1 16,-5 3 11-16,-1 1 14 16,-8 3-4-16,-3 4 11 0,-6 4 22 15,-6 3-32-15,-5 4 3 0,-1 3-1 16,-4 2-24-16,-2 4-1 0,-4 4-31 16,-3 3-167-16,11-12-169 0,-6-2-914 0</inkml:trace>
  <inkml:trace contextRef="#ctx0" brushRef="#br0" timeOffset="15379.17">7453 8244 1387 0,'0'0'108'0,"0"0"-53"0,-38-17 26 16,24 17-68-16,-2 2 65 0,-3 6 117 15,0 4-110-15,-3 3-4 0,-4 6 49 16,1 5-43-16,-3 3-22 0,1 2-34 16,-1 6-15-16,6-2 17 0,0 2-14 15,5-2 3-15,6-1 8 16,6-3-30-16,5-2 0 0,3-1 0 0,7-5-57 15,6 0 55-15,6-7-16 16,3-4 12-16,7-7 2 0,4-5-18 0,3-5-26 16,2-9 9-16,2 0 10 0,-2-6 7 15,-1 2 2-15,-3 2 17 0,-3 3-16 16,-8 4 18-16,-2 3-2 0,-10 2 2 16,-5 3-12-16,-4 1 12 0,-3 5 1 15,-2 6 49-15,-3 12 74 0,-6 5-17 16,-5 6 88-16,-2 5-39 0,0 0-126 15,2-1 157-15,0 2-138 0,2-2-48 16,2-1 41-16,4-4-41 16,4 1-6-16,2-4 6 0,1-2 0 15,6-6-70-15,2-5-94 0,0-6 132 16,6-3-29-16,0-7 57 16,2-1-24-16,2-7-30 0,2-6 58 15,2-4 0-15,2-5-20 0,0-6 17 16,5-1-10-16,-4-2-135 0,5-1 15 15,-2-2-42-15,-3 0-227 16,0 2 51-16,-10 10-92 0,0-2-584 0</inkml:trace>
  <inkml:trace contextRef="#ctx0" brushRef="#br0" timeOffset="16368.01">8025 8459 995 0,'0'0'261'16,"0"0"-222"-16,0 0-37 0,-12-36 93 15,10 20 2-15,1-3-19 0,0-2 4 16,-1 3-30-16,1 2-26 0,0 3 32 16,-2 1 17-16,0 4-23 0,1 3 6 15,-2 1-25-15,1 2 32 0,-4 2 29 16,-1 2-78-16,-4 7 10 0,-1 6-23 15,0 6 78-15,-1 2-10 16,6 1 20-16,4-3-43 0,3 4-19 16,1-1-3-16,4-1-13 0,4-2-13 15,3-3-15-15,3-2 14 0,4-3-15 16,0-5-34-16,5 1 47 16,1-3 0-16,0-2-23 0,1 1 26 15,1-1 13-15,-4 0-7 0,1 1-2 16,-2-1 9-16,-3 0 3 15,-4 2 3-15,0-1-17 0,-4 0 1 16,-3 1 0-16,-3 0 10 0,-3 4-10 16,-1 6 23-16,-4 1-1 0,-4 3-25 15,-2-3-3-15,-4 2-103 0,-2-2-56 16,0-2 55-16,0-4 7 0,-1-6-105 16,2-5 75-16,2-5 26 0,1-14 3 15,3-2 88-15,3-10 12 0,2-6 1 16,4-6 30-16,2-5 44 0,4-4 53 15,4-3-36-15,2 2 7 16,1-2 70-16,2 7-67 0,-1 4 9 16,1 7 67-16,-2 8-70 0,-1 7-4 15,0 8 26-15,0 3-68 0,0 7-23 16,2 4-37-16,-1 4-2 0,0 8 0 16,2 5 1-16,-2 6 39 15,3 8-10-15,-1 1-26 0,0 4 35 16,-1 1-38-16,1 2 3 0,0-2-5 15,-1-1 2-15,-2-5-312 16,0-10 312-16,0-2 0 0,-4-7-25 16,0-8 23-16,-4-2 2 0,-1-2 0 15,0-2 6-15,2-8 39 0,0-8 13 16,1-4-6-16,-1-4-30 0,0-2-9 16,1 0 48-16,2 2-13 0,-3 2-45 15,-1 7 29-15,-1 6-16 0,-1 2-12 16,-2 6 56-16,2 2-44 0,-2 0-3 15,2 1-26-15,0 0 4 0,0 0-26 16,4 4 35-16,0 2 0 16,8 6 2-16,-4 2 17 0,2 2-19 15,2-3-7-15,-4-1 7 0,2-5 0 16,-2-3-20-16,-1-3 20 16,0-1 0-16,-1-3 1 0,3-3 28 15,1-5-13-15,-1-2-3 0,2-1 19 16,-4 1-32-16,1-2 22 0,0 2-6 15,1 1-16-15,-2 0-3 16,2 0 3-16,0 3 0 0,-1-1-11 16,1 4 11-16,0 0 0 0,2 4-34 15,-1-1 32-15,1 0 2 0,3 3-22 16,-2-1 22-16,2 1 0 0,-2 0-23 16,1 0 22-16,0 3 1 0,-2 1-60 15,0 0 47-15,-2 0-74 0,-3 1-135 16,-3-4 97-16,-1 3-59 0,-2-4-211 15,-1 0 70-15,0 0 49 0,-1 0 25 16,-2-4-228-16,-5-2-199 0</inkml:trace>
  <inkml:trace contextRef="#ctx0" brushRef="#br0" timeOffset="16477.37">8838 8191 661 0,'0'0'427'0,"-37"-12"-173"16,23 8 126-16,6 2-253 15,3 2-16-15,5 0-56 0,-3 0-55 16,3 0-49-16,0 0-526 0,0 0-67 15,-2 0-95-15</inkml:trace>
  <inkml:trace contextRef="#ctx0" brushRef="#br0" timeOffset="27137.08">11630 6157 13 0,'0'0'62'0,"0"0"310"16,0 0-333-16,0 0-36 0,33-17 13 15,-26 14-16-15,0 2-1 0,-1 0-4 16,1-1 4-16,-2 2-2 0,2 0-24 15,-3 0-15-15,1 0-66 0,-1 0-87 16,0 0 97-16</inkml:trace>
  <inkml:trace contextRef="#ctx0" brushRef="#br0" timeOffset="27601.12">12434 6105 271 0,'0'0'274'15,"0"0"-82"-15,0 0-165 0,37 2-25 16,-18-2-2-16,-2 0 2 0,1 0-2 16,-1-2 0-16,-2 2-3 0,3 0-77 15,1 0-87-15,-6 0-80 0</inkml:trace>
  <inkml:trace contextRef="#ctx0" brushRef="#br0" timeOffset="27790.69">12961 6076 49 0,'0'0'414'0,"0"0"-39"0,34-1-238 16,-20-1 29-16,-1 1-13 0,0 0-65 15,2 1-46-15,0 0-22 0,1 2-20 16,0 1 0-16,0 1 1 0,1-1-1 16,-1 2-111-16,1 0-371 0,-3-3 3 15</inkml:trace>
  <inkml:trace contextRef="#ctx0" brushRef="#br0" timeOffset="27962.59">13541 6108 7 0,'0'0'1190'15,"0"0"-1095"-15,41-1 19 0,-26 1 71 16,2 0-84-16,2 0-33 0,-1 1-25 16,5 3-43-16,-3-1-18 15,1 1 18-15,3 0-3 0,2 1-29 16,-2 0-362-16,-6 1 58 0,1-4-113 15</inkml:trace>
  <inkml:trace contextRef="#ctx0" brushRef="#br0" timeOffset="28199.93">14498 6084 962 0,'0'0'189'0,"0"0"-13"16,52-7-92-16,-35 7 11 0,5 0 41 16,-1 0-84-16,2 3-48 0,1-2-2 15,0 3-4-15,0 0 2 0,0 2-196 16,-2-5-84-16,-3 2-120 0</inkml:trace>
  <inkml:trace contextRef="#ctx0" brushRef="#br0" timeOffset="29403.87">15087 6049 75 0,'0'0'639'16,"0"0"-437"-16,0 0 117 0,0 0-133 15,0 0-30-15,0 0 36 0,-34-30-153 16,26 30-39-16,-2 4-8 15,0 4-24-15,-5 5 16 0,0 2-6 16,2 2 19-16,1 0 2 0,1-2-18 16,2 0 6-16,0 2 12 0,2-4-13 15,2 3 13-15,2-8 0 0,2 0-16 16,1-2 16-16,0-2-19 0,0-2 14 16,0 2-17-16,0-1 19 0,0-3 4 15,0 0 24-15,0 0 71 0,1-5 22 16,3-3-104-16,4-6-11 15,-3-2-2-15,2-1 0 0,-2 2 0 16,-3 1 15-16,0 0-15 0,0 1 23 16,-2 1 12-16,-2-1-31 0,-4 2 12 15,-1 0 16-15,-1 3-28 16,-3 0 9-16,-1 2 19 0,-2 4-13 16,-4 1 30-16,1 1 45 0,0 4-42 15,-3 5 0-15,0 2 25 0,1 4-44 16,-1-1-11-16,3 4-9 15,1 2 13-15,4-6-25 0,4 5 4 16,1-2-5-16,4-2-13 0,3-2-21 16,0-2 32-16,2 1-14 0,0-7-24 15,1-1 17-15,1 0-12 0,1-2-17 16,5-2 52-16,3-7 6 0,4-5 15 16,-2-3 2-16,0-5-22 0,-2 2 21 15,-2-2-5-15,-1 1-15 0,-3 0 16 16,0 2 11-16,-3 0-6 0,-2 2 3 15,0 2-13-15,-2 1 3 16,0 5 17-16,-3 2-1 0,-1 1 1 16,1 1 12-16,-1 2-26 0,-4 1-19 15,-5 5-32-15,-3 8 6 16,-3 6 10-16,-1 2 13 0,2 3 3 16,4 2 0-16,2-5 1 0,0 3-2 15,7-3 1-15,0 1-23 16,1-8 22-16,2 0 0 0,2-4-51 15,2-6 30-15,0 0-7 0,2-4-33 16,3 2 62-16,0-2 0 0,3-2 10 16,2-8 3-16,3-5-11 0,2-5 14 15,-3 1-3-15,-2 1-12 0,-6 0 9 16,2 4-7-16,-2-4 17 0,-1 5-8 16,-1 1-8-16,-1 3-1 0,-2 2 7 15,-1 3 22-15,0 3 0 0,0-1 49 16,-3 2-13-16,2 0-49 0,-3 0-19 15,-1 2-48-15,-2 10-4 16,-2 0-6-16,-2 5 57 0,3-2-1 16,4-1-18-16,0-3 7 0,3-4 10 15,1-5-42-15,0 2 26 16,0-2-14-16,0-1-6 0,2-1 39 16,1-1 17-16,2-6 73 0,2-6-58 15,1-3-16-15,-3 1-3 0,1 2 13 16,-2 2-3-16,-3 3-4 15,-1 5 17-15,0-1-4 0,0 3-6 16,0-3 8-16,1 4-34 0,-1 0-142 16,2 4-22-16,-2 8 2 0,-6 4-426 15,-2 1-89-15,-2-3-341 0</inkml:trace>
  <inkml:trace contextRef="#ctx0" brushRef="#br0" timeOffset="31409.53">3855 9464 72 0,'0'0'714'0,"0"0"-695"0,0 0 4 15,15-43 46-15,-6 29-7 0,1 0-10 16,-1 2 3-16,2 0-35 0,-1 2-5 16,5-1-13-1,-2-1-4-15,2 0 1 0,1-1-1 0,0 1-1 0,3-3 2 16,-1 0-3-16,4-1 4 0,-2 0 1 16,1-1 2-16,2 0-3 15,1-3 4-15,0 0 77 0,2 0-42 16,1-3 3-16,0 2 46 0,1-2-36 15,1 0-9-15,2-1 35 0,1-1-42 16,2 0 3-16,1-1-10 16,-2 1 7-16,2-2-34 0,2-1 21 15,-1 0-20-15,2 2-1 0,-1-1 1 16,2 2-3-16,-3-6 1 0,2 6 5 16,0-3-3-16,-1-2-1 0,0-2 3 15,3 3 11-15,-1-2-13 0,0 1 14 16,1-1 3-16,-2 3-4 0,2 0 26 15,0 0-22-15,-1 1-1 0,0-2 3 16,1 2 4-16,0-3-13 0,0 2-9 16,-2-2 9-16,2 2-12 0,0 2 3 15,-1-1-3-15,2-1 1 16,-1 3 2-16,-1-2-3 0,1 2-1 16,-4-1 0-16,4 4 1 0,-3-1 0 15,2-2-1-15,-2 2 3 0,1 0 0 16,0 1 23-16,-2-1-24 15,2-1 21-15,-1 4 3 0,0-1-13 16,1-1 3-16,0 2-12 0,-2-1 16 16,2 0-7-16,-2-2-7 0,1 3 20 15,-2 0-10-15,2 0 6 16,-1 0-9-16,1-1 3 0,2-2 0 16,1 2-13-16,-1-2 10 0,-1 0-13 15,4 2 0-15,-1-3 3 0,0 3-1 16,1-2-2-16,-1 3 0 0,2 0 0 15,-1-1 0-15,1 2-2 0,0-1-3 16,-2-1 2-16,3 2 1 0,-1-1 2 16,-2 1-2-16,0-1 2 0,3 2-2 15,-2-1 2-15,2 2 0 0,-3-1 0 16,0 0 0-16,-2 0 0 16,2 2-3-16,-1-1 2 0,2 0 0 15,-1 1 1-15,-1-2 0 0,1 2-1 16,1 0 1-16,0 0-3 0,0-1 2 15,-1 2-1-15,0-2-2 16,2 4 3-16,-3-2-1 0,1 0 1 16,1 2 1-16,-1 0-3 0,0-1 1 15,-1 2 2-15,-2 2 0 0,-1-2-1 16,2 0 0-16,-1 0 1 16,1 0 0-16,0 1 0 0,-1 0 2 15,0 1-1-15,0-2-1 0,-2 1 4 16,2 0-2-16,-1-1-1 0,-1 0 12 15,0 3-12-15,0-3-1 0,-3 1 4 16,2-1-3-16,0 4-1 0,-2-2 5 16,-1 0-4-16,1 0 1 0,-2 2-1 15,0-3 0-15,-2 4-1 0,-2 1 4 16,-1-2-4-16,-2 2 0 0,-1 1-1 16,-2 2 0-16,-1-1 1 15,-2 3-3-15,-2-2-10 0,-3 2 0 16,-1 0 13-16,-3-1-2 0,-1 2 0 15,-2 0-24-15,-2 0 13 0,1 0 10 16,-2 0-123-16,-1 0-98 16,0 2-4-16,-2-1-241 0,-2-1 251 15,-8 0-327-15</inkml:trace>
  <inkml:trace contextRef="#ctx0" brushRef="#br0" timeOffset="31706.37">8787 6499 677 0,'0'0'121'0,"0"0"51"0,0 0 27 15,0 0-75-15,-36-16 32 0,36 10 195 16,2 1-344-16,8 0-7 0,8 1-62 16,4-2 61-16,4 2-12 15,0 3 7-15,-2 0 2 0,3 1 1 16,0 0-14-16,-3 1 4 0,0 0 12 15,-2 5-16-15,-3 0 17 0,-2 4 0 16,-2-1-3-16,-6 0 0 16,1 5 3-16,-6 0 0 0,-3 5 25 15,-1 2 63-15,-5 5 51 0,-5 2-58 16,-6 6-22-16,-2 6 1 0,-4 6-60 16,-3 8-2-16,-4 6-43 15,-2 8-130-15,6-14-186 0,-6-4-1008 0</inkml:trace>
  <inkml:trace contextRef="#ctx0" brushRef="#br0" timeOffset="33966.28">25966 8677 85 0,'0'0'137'0,"0"0"111"0,0 0-79 16,0 0-68-16,0 0-3 0,0 0 19 16,0 0-29-16,0 0-26 0,-32-25 36 15,29 24-33-15,2-2-36 0,1 2 17 16,-1-1-30-16,-2 2-13 16,3 0 3-16,0-1-3 0,-1 1-3 15,1 0-3-15,-2 0-17 0,2 0 7 16,-2 0-29-16,2 0 19 0,-3 0 0 15,0 1 9-15,1-1 12 0,0 2 1 16,1-1 1-16,-2 2 0 16,2-3 2-16,-3 1 18 0,4 0-17 15,-4-1 0-15,3 0 14 0,-3 0-4 16,1 0 3-16,0 0 2 0,1 0 2 16,-1 0 12-16,0 0 7 0,2 0-9 15,-2-1 2-15,2 1 7 16,0 0-13-16,-2 0-13 0,3 0 33 15,-1 0-27-15,1-1-17 0,0 1 13 16,0 0 4-16,0 0-3 0,-2 0 23 16,2 0-9-16,0 0 2 0,0 0 7 15,-1 0-37-15,1 0-2 0,-1 0-16 16,-1 0 0-16,1 0-7 16,-3 0 0-16,-1 0-6 0,-3 1 3 15,-8 0-120-15,-3 3-89 0,-2-2-32 16,2-2-375-16,-4 0 253 0</inkml:trace>
  <inkml:trace contextRef="#ctx0" brushRef="#br0" timeOffset="39209.15">14861 6005 137 0,'0'0'349'0,"0"0"-186"0,0 0-140 16,0 0 5-16,0 0-28 0,0 0-3 15,0 0-23-15,0 0-17 0,0 0 30 16,0 0 11-16,6-10 2 16,-6 10 38-16,0 0 34 0,0 0 78 15,0 0-79-15,0 4 11 0,0-2 162 16,-2 4-133-16,0 3-56 0,-2 2 4 16,3-1-46-16,-2 2-13 0,2-5-1 15,1-2 0-15,0-2-2 0,0 4-16 16,0-2 18-16,1 0-19 15,1-2-15-15,0 0 2 0,0-2-6 16,0-1 39-16,0 0 11 0,-1-1 25 16,2-5 8-16,1-2-21 0,0-4 3 15,-2-5-26-15,1 2 29 0,-2 1-3 16,-1 0-4-16,0 0 14 0,0 3-14 16,-1 2 92-16,-2-3-75 15,1 4 0-15,-1 1 36 0,0 3-62 16,-1-1 13-16,2 3 5 0,-4-3 8 15,1 4-26-15,-3 1-13 0,-3 6-13 16,-2 6-10-16,-2 8-2 16,-1 3 25-16,3 1 2 0,5-1-2 15,-3-2 0-15,6 0-2 0,2-1-34 16,2-1 23-16,1-2-7 0,0-1 5 16,3-2-8-16,1-4 1 0,0-3-37 15,0-4 1-15,1-2 6 0,0-1 52 16,5-3 32-16,0-7-6 15,4-5 33-15,-1-4-43 0,-2-1 0 16,-1 0 11-16,1-2-25 0,-3 0 26 16,-1 0-1-16,-1 3 8 0,-2 2-15 15,0 1 25-15,-4 5-6 0,0 3 20 16,0 5 9-16,0-1 9 0,-5 3 17 16,1-2 65-16,-3 3-124 15,-5 4-35-15,-5 14-34 0,-2 0 34 16,1 9 2-16,-1 0-2 0,4-2-1 15,2-1-1-15,2 0-34 16,3-3 36-16,4-1-2 0,0-1-35 16,4-6 24-16,0-2 10 0,0-3-38 15,2-4 9-15,0-4 12 0,2 0-4 16,4 0 24-16,3-8 29 0,5-8 16 16,0-8-43-16,3-1 11 0,-2-2-11 15,-2 2-2-15,-1 3 0 0,-3-3 32 16,-2 4-31-16,-2 5 1 15,-2 1 21-15,-5 4-4 0,0 9 13 16,0-2 55-16,-1 2-38 0,-3 1 44 16,0 1-32-16,-4 3-61 0,-1 10-34 15,-2 8-43-15,0 5 54 0,5 3 4 16,4-4-46-16,4 1-32 0,7-5-110 16,8 2-244-16,-3-10 19 15,4 0-184-15</inkml:trace>
  <inkml:trace contextRef="#ctx0" brushRef="#br0" timeOffset="40494.99">25254 8351 235 0,'0'0'1353'0,"0"0"-1203"0,0 0-116 31,0 0-34-31,0 0 0 0,0 0 97 16,-24-34-26-16,11 25-32 0,2-4-7 15,-5 1-15-15,0 0 2 16,0 1 33-16,-4 2-23 0,-1 2-9 16,-5 2-8-16,-3-1-12 0,0 4-26 15,-7-4-20-15,-4 4 17 0,-4-4-33 16,-2 2-149-16,-6 2 85 0,-4-5-8 16,-4 0-74-16,-2-1 100 0,-6-2 40 0,-3-2 0 0,-4 1 35 15,-3-2 10-15,-1-5 23 16,-4 2 4-16,-2-4 15 0,-2-1 20 15,-2-2-3-15,1-1-7 0,-8-2 40 16,-1-1-17-16,-1-1 6 0,-3-1 17 16,-4-3-52-16,-1 0-21 0,-4 0 15 15,-1-6-17-15,-2 0 3 0,-5-1 0 16,-3 0-3-16,-4 1-2 16,-2 2-2-16,-6 1 4 0,-3 0 0 15,-4 5 1 1,-2-2-1-16,-3 4-1 0,1 1-1 15,-4-1 2-15,-1 3 0 16,-1-1-1-16,-2 2 0 0,3 0 1 16,-2 3-4-16,2-2-9 0,-2 2 0 15,5-2-8-15,-2-1-21 0,1-2-20 16,4-1-91-16,-2-4 62 0,5 2 35 16,1-3 46-16,-1 0 10 15,4-3 3-15,0 1 42 0,-1 0-28 16,1 1 48-16,1 1 101 0,-1 0-78 15,2 1-26-15,0 3 153 0,5-2-76 16,1 2-32-16,5 0 17 0,2 1-79 16,5 2-3-16,4 1-42 15,3 2-14-15,3 4-15 0,5 0-16 16,-4 4-14-16,2 2 7 0,0 0-178 16,1 2-18-16,-1 1 27 0,2 1-128 15,-5 0 229-15,5 1 92 0,0 2 28 16,1 1 55-16,2 1-16 0,2-1 111 15,4 3-55-15,4-3-4 0,6-1 72 16,6-2-46-16,9-2 36 0,3-2 100 16,8 2-133-16,4-3-25 15,4 4 34-15,5 0-51 0,3 2-3 16,7 4-27-16,2 0-16 0,3 2-12 16,3 2-20-16,4 3-3 15,1 3-1-15,4 1-54 0,2 1 10 16,5 0 2-16,2 4-61 0,1-2-58 0,4 1-85 15,2-4-470-15,0-5 42 0</inkml:trace>
  <inkml:trace contextRef="#ctx0" brushRef="#br0" timeOffset="42651.86">12813 6256 184 0,'0'0'36'0,"0"0"-36"0,0 0 71 15,0 0 190-15,0 0-104 0,0 0-50 16,0 0 14-16,0 0-79 16,37-13-22-16,-22 6 35 0,3 0-52 15,1-1-3-15,-2-2 17 0,2 2-17 16,2-4 8-16,1-2-8 0,3 1 0 16,-1-3 0-16,1-3 1 0,3-1-2 15,0-1-1-15,0-3-12 0,2 1 14 16,0-6 13-16,1 2-13 15,1-3 0-15,1-4 0 0,1 2 2 16,0-4 44-16,1 0 19 0,2-1 39 16,-1-3-45-16,4-1-1 0,-1-3 37 15,2-2-46-15,-1 1-7 0,2-3-24 16,0-1-14-16,1-5-3 0,0 0 3 16,-1-2-2-16,0-3 0 0,-4 2-1 15,1-3 2-15,-3 1-2 16,0 0-1-16,-1-1 1 0,-2-1-1 15,-4 1-30-15,1-1 8 0,-5-1-24 16,0 2-25-16,-1 0 35 0,-1 0-39 16,-3 0 55-16,1 2 11 0,-2 0 9 15,-2 2 41-15,2 2-39 0,0-2 18 16,-3 4 45-16,1 1-43 16,0 0 17-16,-2 5 27 0,0 0-31 15,-2 4-5-15,-1 4 5 0,1 0-9 16,-3 4-13-16,-1 4 20 0,-2 0-33 15,-1 2 2-15,0 7 13 16,-2-2-15-16,-2 5-1 0,0 3-13 16,-1 0 11-16,-1 5-33 0,0 3-227 15,0 3-50-15,-1 1-156 0</inkml:trace>
  <inkml:trace contextRef="#ctx0" brushRef="#br0" timeOffset="43012.68">14083 4056 1383 0,'0'0'228'0,"0"0"-111"16,0 0-20-16,0 0-58 0,0 0 72 15,-28-44 119-15,36 23-181 16,3-7-49-16,6-6-3 0,2 0-10 15,4-6 3-15,3-3 9 0,4-1 1 16,-1 1-4-16,2 1-2 0,-1 3-10 16,0 2 16-16,-5 6-15 15,0 4 12-15,-3 10 3 0,-6 8-14 16,-2 2 1-16,-3 7-3 0,-2 7-52 16,-1 7 32-16,-1 12 36 0,-2 7 111 15,-1 10-34-15,0 7-44 0,2 6-11 16,-2 4 1-16,2 8-23 0,2 3-88 15,2 2-133-15,-4 3-45 16,0-20-617-16,-1 0 85 0</inkml:trace>
  <inkml:trace contextRef="#ctx0" brushRef="#br0" timeOffset="43681.41">13035 6544 1626 0,'0'0'42'0,"0"0"-41"0,0-37 0 16,3 31 57-16,4 0-3 0,2-2-13 16,7 1-30-16,3-1-12 15,1 3-19-15,2 3 17 0,2 2-1 16,6 0 3-16,0 4 6 0,6 2-5 16,0 2 28-16,3 1-26 0,1 3 20 15,4 4-20-15,0 1 10 16,1 5-10-16,1 0 2 0,2 4 34 15,-2-1 3-15,2 6-3 0,2 1-10 16,-1 1 4-16,0 3 2 0,1 3-32 16,-1-1 0-16,0 4 43 0,-1 4-45 15,-1 1 16-15,0 5-16 0,-6 5 1 16,-1 2 0-16,-5 2 12 16,-3 5-1-16,-6 0-11 0,-2 4 56 15,-2 0 17-15,-5 4 35 0,-2-2-4 16,-3 0-35-16,0 1-22 0,-3-2 12 15,-1-2-19-15,1-1-33 0,-2-1 11 16,1-7-11-16,0-2-9 0,0-4-16 16,0-6 14-16,1-7 2 0,2-5-80 15,0-9-62-15,-1-5 0 16,0-8-198-16,-2-5 35 0,-4-5-82 16,0-4-715-16</inkml:trace>
  <inkml:trace contextRef="#ctx0" brushRef="#br0" timeOffset="44025.21">14189 8115 2182 0,'0'0'88'0,"0"0"-75"0,0 0-13 15,0 0 0-15,0 0 67 0,0 0-37 16,-15 33 22-16,24-5-17 0,2 4-16 15,2 4-2-15,1-3-14 0,0 5 9 16,2 0-11-16,3 6 1 0,-2-1-2 16,1 2 2-16,3 1-2 15,3-1 3-15,-1-2-12 0,-1-5-471 16,1-6 480-16,0-4 117 0,-2-5-84 16,2-7-29-16,1-4-3 0,1-5-1 15,2-7 13-15,2-3 10 16,4-9-20-16,3-9 12 0,6-7-2 15,2-10 0-15,6-7-8 0,2-7-5 16,7-5-42-16,1-3-220 0,4-4-5 16,-16 14-107-16,-1 0-672 0</inkml:trace>
  <inkml:trace contextRef="#ctx0" brushRef="#br0" timeOffset="45238.01">13006 6387 36 0,'0'0'1133'16,"33"-34"-970"-16,-14 20-153 15,4 2-10-15,-1 2 0 0,5 1 103 16,4 0-28-16,1 1-7 0,4-2 17 16,4 4-84-16,1 3 12 15,2-1-12-15,2 4 15 0,0 0 4 16,2 4-17-16,4 1-2 0,1 3-1 16,1 0-3-16,2-1 2 0,1 2 2 15,1 1-2-15,0 2-1 16,1 1 2-16,-2 0-2 0,1 5 2 0,-2 0 0 0,-1 1-3 15,1 4 0-15,-3 1 3 0,-4 4 51 16,0 2-16-16,-1 2 8 0,-1 3 18 16,0 1-25-16,-1 1-7 0,-4 1 26 15,5 2-22-15,-2 2-7 0,1 0 19 16,0 0-29-16,2 1 4 0,1-2 1 16,0-1-5-16,3 2-13 15,2-2 23-15,-1-3 9 0,3 2-9 16,-1-6 20-16,2 3-30 0,-1-1 6 15,2 1-18-15,-1 0 8 16,-1 1-11-16,-2 4 7 0,3-1 5 16,-2 3 10-16,0 0-10 0,0 1 0 15,-1 0 6-15,0-2-12 0,-1 0-4 16,-1-1 10-16,-2-2-5 16,1-3-8-16,-1-3 0 0,2-4-9 15,-2-3 9-15,2-8-110 0,-1-4-10 16,2-8 49-16,2-6 3 0,-4-6-111 15,1-8 33-15,-4-4-52 0,-3-8-290 16,-14 6 31-16,-6-1-87 0</inkml:trace>
  <inkml:trace contextRef="#ctx0" brushRef="#br0" timeOffset="45599.01">16401 7540 658 0,'-34'-5'788'0,"4"5"-590"15,-1-2-61-15,8 2-66 16,5 2 63-16,3-1 183 0,8 2-197 16,3-2-30-16,4 2-90 0,0 1-42 15,6 5-35-15,8 6 77 0,4 2 32 16,6 0 10-16,2 2-35 16,1 0-5-16,1 1 11 0,-1 1-4 15,-1-1-2-15,-2 3-7 0,-4 1-2 16,-2 1 2-16,-9-1 13 0,-4 4 45 15,-5 0 10-15,-4 1 2 0,-10 5 72 16,-5 0-10-16,-6 4-55 0,-7 2-23 16,-3 0-3-16,-4 4-51 0,-1 0 13 15,2-2-15-15,-4 2 2 0,2 2-186 16,-1-1 64-16,1 2-55 0,-3-5-366 16,11-10-29-16,2-4-644 0</inkml:trace>
  <inkml:trace contextRef="#ctx0" brushRef="#br0" timeOffset="48070.05">14766 6139 1420 0,'0'0'0'15,"0"0"-189"-15,0 0-163 0,0 0 219 16,0 0 116-16,0 0 17 0,0 0 0 15,0 0 17-15,0 0-15 0,4 14 96 16,-4-14-59-16,0 0 62 0,0 0 130 16,0 0-81-16,0-1-33 15,0 1-16-15,0-4-65 0,-3 1 9 16,2 2 75-16,-2-2 7 0,-1 2-23 16,2 0 58-16,-2-1-78 0,1 1-29 15,-1 1 52-15,0-1-62 16,1 1-19-16,-1 0 29 0,2 0-55 15,-1 1-1-15,0 2-47 0,2-2 44 16,0 0-25-16,-2 3-20 0,3-2 26 16,-3 3-9-16,2-4-107 15,1 5 19-15,-1-4-46 0,-2 1-156 16,2 1 101-16,1-1-72 0,-2-2-359 16,2 0 290-16</inkml:trace>
  <inkml:trace contextRef="#ctx0" brushRef="#br0" timeOffset="50364.94">15314 4265 78 0,'0'0'121'0,"-13"-40"456"0,5 19-326 16,1 4-183-16,-1-1 14 0,0 0 159 15,-1-1-95-15,1 4-64 0,1-2 38 16,-2 2-81-16,-1-1-3 0,1 2 35 16,2 0-39-16,-1 1 7 15,0 0-16-15,0 1-12 0,2-2-11 16,-2 2-12-16,1 0 11 0,-1 0 0 15,0 0-14-15,3 4-4 0,-5 0 19 16,0-4 4-16,-2 2-3 0,-3-5 0 0,0 3-1 16,3 3 13-16,-2-1-12 0,-1 1 34 15,-1-2-31-15,-1 5 28 0,-2-2 27 16,2-2-24-16,-3 4 24 0,1-1 34 16,0-1-63-16,1 1 8 0,-1 2 7 15,0-2-26-15,-2 2-6 0,1 4-12 16,-3-2-2-16,2 0 0 0,-3 2-9 15,0 1 10-15,1 0-8 0,-5 0-3 16,-1 0 12-16,0 0-4 0,-3 0-10 16,-2 5 13-16,-2-1 0 15,-2 4-28-15,-4 0 15 0,-2 2-16 16,-2 0-23-16,-5 4 29 0,-2-1-12 16,-2 4 30-16,-2 1-21 15,-3-1 26-15,1 6 18 0,0-3-5 16,-1 5 6-16,0-1 81 0,0 3-45 15,-1 1-16-15,5 4 13 0,0 2-20 16,0 1-6-16,1 2 26 16,3 2-7-16,-1 2-10 0,2 5-15 15,-1 0 2-15,3 5-22 0,1 1-7 16,1 3 7-16,2 2 0 0,1 3 3 16,1 0 2-16,1 3-5 0,4-3-16 15,1 2 14-15,2-2 2 0,6 2-13 16,0-4 13-16,5 2 0 0,0 0-16 15,4-2 16-15,1 3 0 16,3-1-16-16,0 1 16 0,1 1 0 16,2 2 3-16,1 1 2 0,1 2-5 15,3-2-12-15,3 2 12 16,1 1 0-16,3-4-16 0,1 0 16 16,0 2 2-16,5-2 1 0,2 0 35 15,2 2-12-15,2-1-16 0,1-1 25 16,1-1-35-16,2-1-3 0,1 0 3 15,0 0 0-15,0 2 1 16,0 0-1-16,2 4 0 0,-2-2-1 16,3 2 0-16,0-2 1 0,-2 0-26 15,2 0 26-15,1 1-1 0,-3 0 2 16,3-1 19-16,0 1 9 0,0-2-23 16,1 1 10-16,2-2-16 0,0-2 2 15,2 0 8-15,0-5-10 16,5 0-3-16,-1 1 3 0,0-4 0 15,5 0 3-15,0-4 0 0,2-2-3 16,2-1 1-16,3-4 2 0,0-2-3 16,5-2 1-16,0-6-1 0,4 0 0 15,0-2 3-15,4-2-3 16,-1 1 0-16,4-2-4 0,3-2 4 16,2 0 0-16,-2-5-6 0,4 2 6 15,1-2 0-15,3-6 6 16,0-1-6-16,1-3 0 0,2 0 1 15,-2-5 6-15,3-3-7 0,2 0-4 16,-1-3 4-16,-2 0 0 0,-1-3 19 16,1-1-13-16,1-1-6 0,-1-5 13 15,-1 1-13-15,1-3 0 0,-3-3 13 16,3-1-10-16,-2-2-3 0,0-2 2 16,-1-2 8-16,0-2-10 0,-1-1 3 15,1 1 13-15,0-4-16 16,-3 3-3-16,1-6 3 0,0 3 0 15,-3-4 13-15,1-3-13 0,-4 1 0 16,0 0 0-16,-1-2 0 0,-3-2 0 16,-2 3-8-16,1-2 7 0,-3-2 1 15,-3 0-33-15,-1 1 33 16,-1-2 0-16,-2-2-38 0,-1 1 37 16,-1 0-2-16,-3-5-71 0,-1-2 74 15,1-1-1-15,-7-2 1 0,2-2 0 16,-2-2 0-16,-4-2 3 15,-2 1 7-15,-2-1-10 0,-3-2 13 16,-2-1 3-16,-3 0-16 0,-1-3 2 16,-3-2 21-16,-3 0-7 0,-2 1-6 15,-3-2 19-15,2 1-23 0,-3 0 4 16,-2-2 18-16,1 3-2 0,-3-1-23 16,0-2 39-16,-4 0-42 0,0-2 22 15,-4 0-12-15,3 1-10 16,-3-2 26-16,-2-4-10 0,0 4-16 15,-4-3 19-15,-2-2-6 0,-1 1-13 16,-3 0-16-16,-4 1 16 0,1 1 0 16,-6 0 0-16,-2 3 0 0,-3-2 0 15,-4 2-3-15,0 1 3 0,-6 0 0 16,-2 4 6-16,-3-2-6 16,-3 4 0-16,-1-2-9 0,-6 2 9 15,-2 2 0-15,-3 0-4 0,-2 0 4 16,-3 3 0-16,-3 4 0 0,-1 2 3 15,-3 2-3-15,-4 3-31 0,-4 5 28 16,-4 0 3-16,-3 6-86 16,-6 3 85-16,-1 3 1 0,-4 6-33 15,-2 4 32-15,-4 3 1 0,0 8-19 16,-3 7 16-16,0 4 3 0,1 13-52 16,-1 5 27-16,3 11-43 0,-1 7-177 15,3 2 93-15,6 6-68 0,6 2-150 16,26-8-434-16</inkml:trace>
  <inkml:trace contextRef="#ctx0" brushRef="#br0" timeOffset="51525.75">14671 6235 183 0,'0'0'1664'0,"0"0"-1625"15,0 0-39-15,0 0-29 0,0 0 13 16,0 0 16-16,0 0-108 0,0 0-2 16,0 0 108-16,0 0 2 0,2 8 1 15,10 1-1-15,4-2 1 0,0 1 0 16,-2-3-1-16,1-2-36 0,-2-3-101 16,-2 0 37-16,0 0 5 0,-2-3-45 15,-4-2 101-15,1 2 39 16,-6-1 17-16,2-1 13 0,0-2-1 15,-2 0 147-15,-4-1-49 0,-6-1 0 16,-3 2 87-16,-2 5-68 16,1 0-3-16,-1 2 97 0,3 4-133 15,1 3-1-15,1 2 4 0,0 1-49 16,2 3-22-16,0 0-36 0,2 2 0 16,0 0-3-16,2-5-38 15,3 0 38-15,1-5-3 0,-1 0-45 16,1-3 47-16,0 2-25 0,0-2-29 15,0-2 36-15,0 0 19 0,0 0 42 16,0-5 55-16,0-8-97 0,0-7-9 16,-2-3 9-16,1 0 3 0,0 2 4 15,-1 5 22-15,0 1-20 0,0 3-5 16,0 4 28-16,0 3-10 0,0 1 49 16,-1 3 3-16,-1-1-52 0,1 1-19 15,1 1-6-15,-1 4-20 16,-1 5-96-16,3 6 90 0,1 5 7 15,0 0-33-15,4-1 52 0,1-6-30 16,-1-1-125-16,4-5 58 16,-1-1 0-16,2-3-30 0,2-3 72 15,-1-1 22-15,0-7 36 0,-1 0 17 16,-1-3 2-16,-1 2 10 0,-2-3-6 16,-1 1-7-16,0 0 26 15,0 3-6-15,-3 0 16 0,-1 7 58 16,0-3-20-16,0 3-13 0,0-1 27 15,0 0-46-15,0 2-58 0,0 0-78 16,2 0 14-16,-2 2-1 0,2 1 64 16,1 2 1-16,1 5 10 0,0-1-8 15,0-1-2-15,-1-3 0 0,-1 2-44 16,0-3-5-16,0-1-15 0,1-2-75 16,-2 2 90-16,-1-3 49 0,0 0 6 15,0-6 84-15,0-4-48 16,0-6-15-16,-2 1-4 0,-1 2 54 15,0 5 98-15,2 2-85 0,-2 5 10 16,1-4-43-16,-1 3 11 16,2 2-68-16,1 2-87 0,1 10-32 15,8 9 68-15,6 6-104 0,0-5-207 16,-1-3-389-16</inkml:trace>
  <inkml:trace contextRef="#ctx0" brushRef="#br0" timeOffset="52811.28">14837 5832 1054 0,'0'0'371'16,"0"0"-299"-16,0 0-13 16,-34 45 217-16,25-30-120 0,1 1-4 15,4-4 52-15,1 1-103 0,1 1-30 16,2 0-10-16,0 1-29 15,0 1-32-15,0-1 3 0,4-3 7 16,0 1-10-16,-2-4-19 0,1-2 19 16,-2-3 0-16,3-4-36 0,-1 1 35 15,0-1-18-15,1-4-75 16,0-8 94-16,0-12 32 0,1-5-12 0,-2-11-7 16,-1-1-10-16,1-5 20 0,-2-7-4 15,-1-3 3-15,2-8 73 0,-2-4-21 16,0-8-38-16,1-1 5 0,0-6 8 15,1-2-27-15,-2-1-15 0,2 2 12 16,0 2-19-16,-1 4 3 0,0 4-3 16,-1 3 23-16,0 6-20 15,0 5 45-15,-1 8 16 0,0 9 102 16,-3 7 3-16,2 11-83 0,0 6-35 16,0 7 60-16,0 7-45 0,0 3-47 15,2 2 66-15,-1 0-85 0,1 0-139 16,0 6 70-16,5 4 37 0,3 9 19 15,3 4 13-15,0-1 0 0,-1 1-54 16,0 0 51-16,-2-2-83 0,0-2-197 16,0-3 132-16,0 0-39 0,-3-3-281 15,0-2 69-15,-2-5-66 16,-3 0-760-16</inkml:trace>
  <inkml:trace contextRef="#ctx0" brushRef="#br0" timeOffset="53217.63">14633 5048 1691 0,'0'0'736'0,"0"0"-736"16,-35 37-22-16,32-30 22 0,1-4 48 16,2-2-6-16,0-1-21 15,0 0-19-15,2 0 8 0,1 0 32 16,1 0 26-16,3-7 19 0,3-6 68 15,5-10-65-15,0-9-49 0,3-2-41 16,-2-4 39-16,0 2-39 0,-1-4 3 16,1-2 0-16,-1-4-3 0,1-4 13 15,0-4-10-15,0 1-3 16,0-3-3-16,-2 0 3 0,0 0 0 16,-2 7-4-16,-2 1 4 0,-3 8 0 15,0 2 16-15,-3 9 9 0,-2 5-5 16,1 7-14-16,-3 6 96 15,0 7-19-15,0 1-10 0,0 3 16 16,0 0-89-16,0 4-171 0,1 8 171 16,2 12-1-16,-2 10 3 0,5 4 39 15,-2 2-41-15,0-1-26 0,1 4 23 16,3-3 3-16,1 1-108 16,2 0-4-16,2-2-84 0,3 0-313 15,2-3 110-15,-5-11-52 0,0-4-732 0</inkml:trace>
  <inkml:trace contextRef="#ctx0" brushRef="#br0" timeOffset="53826.94">15482 5269 1213 0,'0'0'114'0,"-11"-33"19"15,6 16 186-15,0-2-121 0,2 0-26 16,-2 1 9-16,1 0-106 0,-2 2-30 16,2 3 16-16,-1 0-45 0,2 3-12 15,2 2-1-15,-4 4 26 16,2 2-29-16,-1 0 0 0,-3 2 0 15,-3 4 0-15,-5 11-52 0,-2 6 13 16,-5 7 14-16,1 8-8 0,1 0 33 16,-1 6 1-16,1 3 26 0,1 0 28 15,2-1 0-15,5 2 6 0,4-6-9 16,4-2-4-16,4-4-6 16,1-4 3-16,7-2-38 0,4-4 2 15,3-4 5-15,-1-2-14 0,8-6-19 16,-2-4 19-16,2-3 0 0,1-5-13 15,4 0 13-15,-1-7 16 0,2-5-13 16,2-2 33-16,-1-5-36 16,0-2-200-16,-1 1 145 0,-1-4-35 15,-2 0-153-15,-2 0 65 0,-4 0-65 16,-2 2-242-16,-5 5 104 0,-5 2-98 0</inkml:trace>
  <inkml:trace contextRef="#ctx0" brushRef="#br0" timeOffset="54092.62">15386 5581 342 0,'0'0'1440'15,"0"0"-1258"-15,0 0-124 0,-37 8 69 16,34-8 57-16,0 0 14 0,2-5 24 15,1-2-119-15,0-6-29 0,8-7-48 16,4-5-8-16,1 1-18 16,3-4-16-16,0 1 16 0,0-2 0 15,4-2-12-15,0 0 10 0,2-1 2 16,2 2-80-16,2-4-81 0,5 0-49 16,0-4-409-16,-6 13-15 0,-1-2-382 15</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14:15.626"/>
    </inkml:context>
    <inkml:brush xml:id="br0">
      <inkml:brushProperty name="width" value="0.05292" units="cm"/>
      <inkml:brushProperty name="height" value="0.05292" units="cm"/>
      <inkml:brushProperty name="color" value="#FF0000"/>
    </inkml:brush>
  </inkml:definitions>
  <inkml:trace contextRef="#ctx0" brushRef="#br0">17180 1961 1428 0,'0'0'30'0,"0"0"-30"0,0 0 0 16,0 0 28-16,0 0 53 0,0 0 7 15,0 0-42-15,40-34-4 0,-33 28 59 16,2 2-40-16,-1 0 1 0,0-1 10 0,0 0-53 0,3 1-3 16,-9 0 30-16,4 2 2 0,-2 0 1 15,-2 0 42-15,1 2-43 0,-3 0-16 16,0 2 49-16,0 2 16 16,0 1-10-16,0 3 39 0,-3 7-97 15,1 3-3-15,-5 5 12 0,2 0 14 16,-1 1-20-16,0 1-29 0,0 2 48 15,2-2-25-15,-1 0-20 16,2 2 30-16,2 1-11 0,0 0-22 16,1 1 45-16,0-1-48 0,0 0 16 15,0 2 0-15,0 2-16 0,2-4 13 16,1 4-13-16,2-2 0 0,-5 2-4 16,3-1 3-16,0 0 1 0,-1-2-13 31,1 0 13-31,0-3 0 0,2-5-35 15,-1-2 19-15,1-3 9 0,2-4-5 16,0-3 12-16,3-4 0 0,1-1 12 16,2-2 11-16,-2-2 6 0,5-4-4 15,0-3 103-15,3-1-58 16,1-4-42-16,1 0 58 0,0 0-29 16,2-1-31-16,1 1 53 0,1 0-57 15,-2 2-3-15,0 1 34 0,-1 2-53 16,-2 3-18-16,2 0 15 0,-2 4 3 15,1 0-94-15,-2 0 78 16,2 4-25-16,-1 0-309 0,1 2 145 16,-1-1-123-16,0 0-474 0,-5-3 96 15,-4-2-447-15</inkml:trace>
  <inkml:trace contextRef="#ctx0" brushRef="#br0" timeOffset="674.91">18568 1928 29 0,'0'0'1119'0,"9"-37"-966"0,-7 22-62 16,-2 2 36-16,0 2 130 16,-3 3-98-16,0 3 26 0,-2-1 132 15,-3 2-227-15,-8 0-35 0,-1 2 29 16,-3 2-7-16,-3 4 4 0,-1 8 41 15,-3 2-19-15,-3 5-26 0,-2 4-33 16,0 2 20-16,1 3-25 16,2 1-39-16,2 3 41 0,3-4-41 15,7 3-32-15,2-2 31 0,3-3 1 16,5 0-57-16,3 0 53 0,4-4 4 16,4 1-83-16,6-3 81 0,0-1-52 15,8-5-65-15,2 0 119 0,5-4-19 16,3-2-20-16,3 2 39 0,-1-4 26 15,1 2-16-15,-2-1 31 16,-2 1-18-16,-3-1-1 0,-3 2 42 16,1-1-16-16,-8 4-32 0,-3-1 51 15,0 1-66-15,-9 0 41 0,1 2 41 16,-3 1-61-16,-5 4-3 16,-6 1 19-16,-4 0 32 0,-3 5-44 15,-6-2 34-15,-3 1-60 0,-1 0-117 16,-3-2 101-16,1-2-7 0,-2 0-101 15,1-2 122-15,3-4-30 0,3-2-80 16,5-2 112-16,2-5-19 0,9 0-42 16,1-3 59-16,7-2 2 15,1 0-80-15,0 0 58 0,1 0-78 0,7-4-264 16,3-3 244-16,7-4 7 0,6-1-136 16,2-2 31-16,0-2-32 0,1 0-418 15,-4 4 88-15</inkml:trace>
  <inkml:trace contextRef="#ctx0" brushRef="#br0" timeOffset="1081.92">18996 1943 2146 0,'0'0'456'0,"0"0"-292"16,0 0-19-16,0 0 60 0,0 0 18 15,0 0-137-15,0 0-86 0,0 0-73 16,0 0 73-16,0 0 35 0,-32 54-3 16,27-15 28-16,-3 5-60 0,0-4 4 15,1 3-4-15,-2 1 0 0,-1 0 16 16,2 1-16-16,0-1 0 15,3-3 0-15,2-2 0 0,3-2 0 16,0-2-39-16,6-3 23 0,-1-3 16 16,6-5-54-16,5-2 26 0,1-5 28 15,3-4-16-15,4-1 16 16,1-4 0-16,3-1-185 0,-4-6 185 16,4-1-2-16,-2 0-30 0,-2 0 16 15,-4-2-64-15,2-4-141 0,-3 1 83 16,-3-2-24-16,-5 1-210 15,-2-2 112-15,-4-3-58 0,-5 2-513 16,0-5 212-16</inkml:trace>
  <inkml:trace contextRef="#ctx0" brushRef="#br0" timeOffset="1349.16">18933 2415 1785 0,'0'0'552'15,"0"0"-349"-15,0 0-158 0,0 0 68 16,-21-35 196-16,26 23-133 0,6 3-176 16,6-3-16-16,5 1 13 0,3 2 3 15,0-1-67-15,5 5 65 0,-2-2 2 16,5 1-68-16,-2 0 67 0,-1 2 1 16,0 0-131-16,-4 3 41 15,-2-2-29-15,-4 2-159 0,-2 1 77 16,-5 0-26-16,-1 0-179 0,-7 0 133 15,1 0-76-15,-6 0-446 0</inkml:trace>
  <inkml:trace contextRef="#ctx0" brushRef="#br0" timeOffset="1631.17">18845 2021 1413 0,'0'0'1143'0,"0"0"-1020"15,-24-45 29-15,24 34-42 0,2 1 47 16,7-2 140-16,4-3-91 0,5 2-140 16,4-1-53-16,5 1 44 0,4 1-51 15,3 1 26-15,4 1-1 16,-2-1-31-16,6 0-19 0,2 3 19 15,-1 3 0-15,-3 0-41 0,1 1 38 16,-3 0 3-16,-1 4-199 0,-1-2 120 16,-4 2-58-16,-1 0-205 15,-3 2 104-15,-3 0-104 0,-2 1-453 16,-9 0 82-16</inkml:trace>
  <inkml:trace contextRef="#ctx0" brushRef="#br0" timeOffset="2869.3">19757 1836 1563 0,'0'0'786'0,"0"-44"-583"16,0 24-146-16,0 3-34 15,0 1 70-15,2 0 1 0,-1 1-69 16,-1 0-25-16,0 2-23 0,0 2 22 15,-1 1 1-15,-3 2-55 0,1 1-6 16,-4 0-26-16,-6 1-101 16,-6 0 75-16,-7 0 10 0,-5 0-4 15,-4 2 68-15,-5 2 9 0,-4-2-12 16,-5 1 26-16,-4 2 13 0,-2-3 3 0,-2 1 1 0,-2 0 2 0,0-1 30 16,-1 0 6-16,-1-1 38 0,2 1 79 15,-2 0-40-15,1-1-32 16,-3-3 33-16,2 1-53 0,-2-2-22 15,-2 2-3-15,0 3-14 0,-7 0-25 16,1 1 4-16,-2 1 2 16,-3 0-6-16,0 1-22 0,-3 1 9 15,-1 0 13-15,0 3-68 0,0 2 55 16,1 2 10-16,1-2-33 0,3 2 36 16,0-1 2-16,5 1-2 15,2 2 3-15,1 2 10 0,2 2-13 16,2 5 26-16,0 0-10 0,1 2 9 15,-2 6 17-15,4 0-10 0,-2 5-12 16,2 2 15-16,0 5-32 0,2-1 13 16,0 3 4-16,4-1-20 0,0 5 6 15,4 0-6-15,4 1 0 0,4 0-11 16,2-1 11-16,2 0 0 0,5-2 0 16,4 3 0-16,6-2 0 15,7-1 0-15,3 0 4 0,5-1-4 16,5-1-1-16,3 0 1 0,5 0 0 15,3 0-35-15,6-3 35 0,2-2 0 16,4-2-87-16,1-1 85 16,7 0 2-16,4-6-6 0,3 2 4 15,3-4 2-15,5 0-91 0,6-2 75 16,5 1-6-16,6-6-49 16,4-2-204-16,6-2 233 0,4-2 42 15,0-2-13-15,4 1 13 0,-1-4 2 16,3 2-2-16,-1-2-3 0,1-5-30 15,1 0-2-15,0-1 15 0,1-1 1 16,-4-3 15-16,1-1 3 0,-3-1 1 16,0 1 3-16,-3 0 10 0,-2 1 2 15,-3-2 17-15,-4 1 23 0,0 2 107 16,-7 1-75-16,1 2 1 0,-5 0 41 16,0 0-23-16,-2 4-105 15,-2 0 140-15,2 0-3 0,0 0-86 16,-1 0-40-16,1 0 11 0,0-2-23 15,1 4 19-15,2-1-6 16,1 0-13-16,1-1-40 0,-1-1-40 16,-1-2 80-16,0-1-6 0,-1 0 6 15,0 0 0-15,2-5-71 0,0-2 71 16,-1-5-3-16,-2 3-61 16,-1-3 51-16,0-3-29 0,-7-1-77 15,1 0 84-15,-5-2-7 0,-4-5-52 16,-3 2 62-16,-6-7 3 0,0-3 0 15,-3-2 29-15,-6-6 0 0,0-4-38 16,-8-5 22-16,1 0 16 0,-2-2 0 16,-2-4 32-16,-4 4-15 0,-1-4-1 15,-2 4 10-15,-2-1 19 0,-4 2 23 16,-2 1 6-16,-2 4-10 0,-5 0 26 16,-4 2-13-16,-3 1-22 15,-5 1-26-15,-6 1 15 0,-6 1-44 16,-4 0-18-16,-6 1 17 0,-6-2-30 15,-6 2-168-15,-7 2 96 0,-5 3 29 16,-6 3-120-16,-6 5 52 16,19 8-117-16,-4 3-899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14:25.304"/>
    </inkml:context>
    <inkml:brush xml:id="br0">
      <inkml:brushProperty name="width" value="0.05292" units="cm"/>
      <inkml:brushProperty name="height" value="0.05292" units="cm"/>
      <inkml:brushProperty name="color" value="#FF0000"/>
    </inkml:brush>
  </inkml:definitions>
  <inkml:trace contextRef="#ctx0" brushRef="#br0">21792 1350 264 0,'0'0'2095'0,"1"-39"-1862"16,-1 26-178-16,0 8 9 0,0 2 71 15,0 0 64-15,0 2-71 16,0 0-128-16,0 1-63 0,3 8 63 15,1 9 0-15,1 6 12 0,-2 7 55 16,0 6-22-16,-1 2-35 0,0 3 19 16,-1 4-29-16,-1 3 25 15,-1 0-19-15,-3 3-6 0,0 0 16 16,0-2 0-16,-2-1-16 0,2 0 16 0,-1-7 0 0,2 1-16 16,2-8 16-16,1-3-16 0,0-4 0 15,5-3 13-15,3-4 3 16,6-2-16-16,2-4 0 0,4-6 0 15,4-3 0-15,1-4 19 0,6-1 6 16,2-6-25-16,3-2-16 0,1-7 4 16,3-1-46-16,-1 0-149 0,-2-3 111 15,-2 1-45-15,-4-1-188 16,-7 0 116-16,-4 6-39 0,-10-2-261 16,-3 6 96-16,-6 2-176 0</inkml:trace>
  <inkml:trace contextRef="#ctx0" brushRef="#br0" timeOffset="234.46">21785 1918 2573 0,'0'0'248'0,"0"0"-239"16,0 0 36-16,-18-33-41 0,30 19 114 15,2 0-79-15,8-2 22 0,3 4-29 16,6-3-29-16,2-1 29 15,7 3-32-15,0-1-28 0,4 1 27 16,1 1 1-16,-2 0-57 0,-2 3 53 16,1-1-28-16,-8 2-197 0,0 2 97 15,-5 0-55-15,-8 2-270 16,-2-2 87-16,-7 2-180 0</inkml:trace>
  <inkml:trace contextRef="#ctx0" brushRef="#br0" timeOffset="556.43">21821 1294 1668 0,'0'0'1505'0,"0"0"-1425"16,10-37-60-1,-6 30 94-15,4-1 4 0,5-4-67 16,2 0-29-16,3 0 70 0,5 1-77 16,0 2 26-16,5 0-41 0,4-1 0 15,4 1-44-15,1-2 44 16,3 2 0-16,-1 0-56 0,2 1 37 15,2 0-47-15,-3 1-217 0,1 2 164 16,-4 1-47-16,-1 1-227 0,-2 3 89 16,-4 0-65-16,-10 4-487 0,-4-1 129 0</inkml:trace>
  <inkml:trace contextRef="#ctx0" brushRef="#br0" timeOffset="1249.7">22851 1254 2835 0,'0'0'298'0,"0"0"-282"0,0 0 19 16,0 0 32-16,0 0-38 0,0 0 9 16,0 0-25-16,0 0 44 15,41 3-9-15,-28 21 41 0,2 8-35 16,-2 2-48-16,1 2 38 0,-2 2-44 16,-2 3 16-16,0 2-16 0,-1 2 0 15,0 2 16-15,-1-1-16 16,-2-2 0-16,0-5 10 0,2-2-10 15,2-6 0-15,-2-4-15 0,1-7 15 0,0-3 0 16,-1-6-7-16,-1-2 7 0,-2-5 0 16,1-1 4-16,-1-3-1 0,0 0 35 15,3-8-35-15,2-11 88 0,0-5-91 16,1-8 32-16,0-4-29 0,-2 0-3 16,2-5 31-16,1-6-24 15,-2-2-7-15,2-2 3 0,3-1 3 16,-2 3-6-16,2 2-14 0,1 3 14 15,-3 9 0-15,1 5-16 0,-2 7 16 16,-3 6 0-16,0 3 0 0,-1 5-13 16,-1 4 13-16,-2 1-123 15,2 4 120-15,4 0-54 0,3 2-216 16,5 6 200-16,0 4-157 0,-5 7-482 16,-3-4 132-16,-3-1-397 0</inkml:trace>
  <inkml:trace contextRef="#ctx0" brushRef="#br0" timeOffset="1559.8">23443 1691 3028 0,'0'0'151'16,"0"0"-151"-16,0 0 35 0,0 0-35 15,0 0 89-15,41-38 20 16,-16 24 2-16,5 2-42 0,-1 2-56 16,-1 2 44-16,1 2-57 0,2 1-22 15,1 0 20-15,0 2 2 0,1-1-44 16,1 3 42-16,-1-1 2 0,0 2-161 15,1 0 68-15,-2 0-41 16,0 0-225-16,2-2 111 0,-4-1-159 16,-8-2-747-1</inkml:trace>
  <inkml:trace contextRef="#ctx0" brushRef="#br0" timeOffset="1988.72">24595 1210 3321 0,'0'0'179'15,"0"0"-179"-15,0 0-54 16,0 0 54-16,0 0 31 0,-35 0-2 15,31 11-7-15,0 10-22 0,0 6 19 16,-1 3-6-16,-1 6-13 0,0-1-3 16,-1 1 3-16,-2 1 0 0,-1 1 3 15,-2-1 0-15,2 2-3 0,-5-2-16 16,2-2 16-16,-1-2 0 0,2 0 22 16,2-2-15-16,-1 1-7 0,7-5 12 15,0-2-12-15,4-1 0 16,4-4-17-16,5-1 17 0,2-3 0 15,6-2-41-15,5-4 41 0,2-1 0 16,5-5 3-16,3 0-3 0,3-4 0 16,2 0-71-16,0-1 71 15,-1-6-44-15,0-1-147 0,-2 0 104 16,-2-4-63-16,-2 1-201 0,-2-3 73 16,-5-1-62-16,-7 4-460 0,-3-2 57 0</inkml:trace>
  <inkml:trace contextRef="#ctx0" brushRef="#br0" timeOffset="2285.58">24393 1587 2149 0,'0'0'1018'0,"0"0"-1002"15,52-40-16-15,-25 31 0 0,4-2 86 16,3 1-9-16,4 2-14 0,-1 2-5 16,4 1-58-16,1 2-40 0,3 1 38 15,-4 0 2-15,2 2-152 16,-2 0 40-16,-1 0-71 0,-4 0-297 15,-12 2 30-15,-1-2-213 0</inkml:trace>
  <inkml:trace contextRef="#ctx0" brushRef="#br0" timeOffset="2582.36">24457 1202 795 0,'0'0'2209'16,"-22"-43"-1963"-16,16 26-201 0,5 5 44 16,2 1 48-16,9-1 46 0,4 0-57 15,4 0-126-15,7 0 13 16,6 3-13-16,1-3 0 0,6 5-66 15,4 2 64-15,3 0 2 0,0 2-127 16,-1 0 10-16,0 2-48 0,0 1-286 16,-4 0 90-16,-10 1-144 0,-4 2-842 0</inkml:trace>
  <inkml:trace contextRef="#ctx0" brushRef="#br0" timeOffset="3052.68">25423 1139 1907 0,'0'0'1033'16,"0"0"-905"-16,0 0-128 0,0 0 0 16,0 0 16-16,0 0 125 0,0 0-1 15,26 34-38-15,-20-12-29 16,-2 5 25-16,-2 2-60 0,0 5-13 15,-2-1 7-15,0 7-13 0,-3 4-7 16,0 3 35-16,-2-1-47 0,0 2-3 16,1-1 3-16,0 1 0 0,1-3 0 15,3 2-2-15,0-6 2 0,4-1-345 16,4-8 345-16,4-4-1 0,1-8-41 16,1-4 42-16,0-5 0 0,1-4 0 15,0-6 25-15,1-1 10 16,0-8-16-16,4-4 57 0,-2-5-25 15,4-6-51-15,-2-6 70 0,0-5-54 16,0-4 6-16,-2-6 56 0,2-4-59 16,0-6 19-16,3-2-25 0,-2-1-13 15,3 1 12-15,-1 4-12 16,-3 1 0-16,-1 10 16 0,-5 5 0 16,0 7 28-16,-5 9-38 0,-2 4 89 15,-2 6-95-15,-1 6 9 0,-3 3-24 16,1 0 15-16,0-1-212 0,2 2 212 15,2 0-211-15,2 8-404 16,-2-1 132-16,2 12-174 0</inkml:trace>
  <inkml:trace contextRef="#ctx0" brushRef="#br0" timeOffset="3972.44">21503 2325 2224 0,'0'0'1253'0,"-39"-18"-1180"16,28 14-73 0,3 4-95-16,7 0 95 0,1 0 16 15,3 0-16-15,6 4-83 16,11 4 42-16,8 3-32 0,11-2 73 15,5 3 0-15,1-1-135 0,12-3 100 16,6 0-22-16,6-1-123 0,10-3 148 16,5 1 12-16,5-4-44 0,5 1 29 15,4-2-7-15,5 0 6 16,2 0 36-16,2 0 3 0,1-2 17 0,0 1 9 0,1-3 35 0,-1 3 59 16,2-1-40-16,-2-2-19 15,-2 2 10-15,0-1 9 0,-4 0-10 16,2 2-12-16,-2-3 38 0,0 3-29 15,1-3-13-15,0 1 54 0,-1-2-45 16,4-2-38-16,-4 0 64 0,1 2-32 16,-4 0-32-16,-2-2 85 15,-6 4-37-15,-5-2-70 0,-2 4 87 16,-6-3-93-16,-5 4 41 0,-4-2-7 16,-5 2-34-16,-4 0 28 0,-5 0-25 15,-4 0-3-15,-6 0-3 16,-2 0 3-16,-3 0 0 0,-6 0-9 15,0 2 9-15,-5-2 0 0,-5 1-9 16,-1 2 9-16,-3-3 0 0,-4 1 3 16,-3-1-3-16,-4 0 0 0,-3 0 3 15,-2 0-3-15,-3 0 0 0,0 0 28 16,-1 0 12-16,0 0-6 0,0-1-6 16,-1-3 52-16,0 2-80 15,-3-2 50-15,0 2-47 0,0-4-3 16,-2 5 31-16,1-4 3 0,0 2-34 15,-1 0 0-15,1-2 0 0,0 2 0 16,-1 3-25-16,1-4 25 0,0 4 0 16,2-1-111-16,0 1 99 15,1-1-29-15,0 1-229 0,1 0 173 16,-2-3-136-16,3 0-767 0,-2-6-509 16</inkml:trace>
  <inkml:trace contextRef="#ctx0" brushRef="#br0" timeOffset="8169.24">23075 6226 871 0,'0'0'692'15,"10"-45"-572"-15,-8 22-64 16,-2 6 74-16,-2-1 22 0,-3 1-3 16,0 2 78-16,-3 1-117 0,-4 0-13 15,-2 6 41-15,-3 2-47 0,-4 0-37 16,-3 6-31-16,-8 4 18 0,-6 7-18 16,-7 8-14-16,-6 5 40 15,-7 8-14-15,-5 8-29 0,-2 4 46 16,-2 5-11-16,3 3 17 0,1 1 85 15,7 5-86-15,4 2 13 0,7 0 16 16,6-2-70-16,10-2 15 0,10-5-9 0,10-4-22 16,9-7-15-16,13-6 15 15,6-4 0-15,12-6-29 0,6-6 29 16,7-2 0-16,5-8-22 0,5-1 0 16,0-7-16-16,1 0-159 15,-2-7 98-15,-1-1-52 0,-4-4-218 16,-2 0 95-16,-8-1-118 0,-10 1-506 15,-4-1 116-15</inkml:trace>
  <inkml:trace contextRef="#ctx0" brushRef="#br0" timeOffset="8419.21">23135 6473 1873 0,'0'0'211'0,"0"0"-143"16,0 0 110-16,0 0-71 15,33-14 6-15,-24 20 26 0,3 7-68 16,0 6-23-16,0 6 7 0,-5 4-7 16,0-1-26-16,-2 3-19 0,0 1 23 15,2 0-26-15,-3 0 13 16,0 0-26-16,0 0-70 0,-1 0-230 15,-2-1 58-15,0-10-89 0,-1-1-782 0</inkml:trace>
  <inkml:trace contextRef="#ctx0" brushRef="#br0" timeOffset="8887.92">23292 6247 2494 0,'0'0'142'15,"0"0"-142"-15,0 0-43 0,0 0 1 16,0 0-3-16,0 0-49 0,0 0 68 16,0 0 20-16,0 0 6 0,0 0 0 15,5 22-3-15,13-12-10 16,2 0 13-16,0-1 1 0,-2 4-1 15,-2-3 1-15,0 3-1 0,-1 2 0 16,1 2 32-16,0 4 17 0,0 2 76 16,-1 1-19-16,-1 3-35 0,0 1-13 15,-2 0-10-15,1 0-13 16,0-2-15-16,-1 2 37 0,-1-2-50 16,-2-2 12-16,1-3 7 0,-4 0-26 15,1-5 13-15,-2-6-4 0,-1-5-9 16,0-1 3-16,2-4 20 15,0 0 12-15,2-1 10 0,2-10 41 0,2-9-54 16,2-4-22-16,0-3 25 16,-1 1-35-16,-4 2-19 0,5-2 16 15,-4 2 3-15,0 3-153 0,-1 2 54 16,0 1-36-16,-2 7-158 0,-2 3 154 16,1 3-126-16,-5 3-385 0,0 0 146 15,2 2-158-15</inkml:trace>
  <inkml:trace contextRef="#ctx0" brushRef="#br0" timeOffset="9028.53">23820 6525 36 0,'0'0'2071'15,"0"0"-1790"-15,0 0-61 16,0 0 47-16,0 0-122 0,0 0-39 0,0 0-85 16,0 0-21-16,0 0-19 15,0 0-65-15,23-6 62 0,-17 6-155 16,2 0-352-16,-2 0 13 15,2-4-304-15</inkml:trace>
  <inkml:trace contextRef="#ctx0" brushRef="#br0" timeOffset="9233.73">24013 6187 2331 0,'0'0'139'0,"0"0"-93"0,0 0 105 15,-12-34 1-15,12 32-69 0,-1-2-28 16,1 3-30-16,0 1-25 0,0 0-174 16,4 0 74-16,1 1-84 0,2 3-243 15,0-2 8-15,-1 2-265 0</inkml:trace>
  <inkml:trace contextRef="#ctx0" brushRef="#br0" timeOffset="9436.83">24227 5909 2172 0,'0'0'485'0,"0"0"-357"16,0 0 136-16,2-34 42 0,-2 34-128 15,0 2-178-15,0 10-54 16,0 10 54-16,0 14 67 0,-4 8 38 16,-1 8-49-16,-3 2-52 0,3 4 52 15,-5 2-56-15,2 4-6 16,2-1 6-16,-1-2 0 0,3-1-91 15,1-5-20-15,3-4-29 0,6-6-224 16,2-6 162-16,2-5-82 0,4-10-363 16,-4-9 87-16,2-3-81 0</inkml:trace>
  <inkml:trace contextRef="#ctx0" brushRef="#br0" timeOffset="10155.53">24965 6055 2256 0,'0'0'271'15,"0"0"-183"-15,10-41 98 0,-10 38-38 16,0 1 9-16,0 0 3 15,-6 2-109-15,-4 4-51 0,-12 14-48 16,-6 4 48-16,-6 10 0 0,-4 4 16 16,5 2-16-16,1 2 0 0,1 1-24 15,6-1 23-15,4-3 1 0,7-3-189 16,5-4 135-16,8-4-11 0,5-6-57 16,5-6 106-16,6-2 0 0,2-5 10 15,4-6 6-15,2-1 2 16,2 0-2-16,-1-5 29 0,2-2-13 15,-4-1-16-15,-3 2 32 0,-4-1 3 16,-6 4 110-16,-4 1-24 0,-3 2-15 16,-2 0-23-16,0 0-20 15,-2 2-44-15,0 5-19 0,-5 6 118 16,-2 9-68-16,-2 4-27 0,0 4-1 16,3-2-22-16,0 2-3 0,4-3-1 15,0 4 4-15,3-5-215 16,1-2 132-16,4-8-32 0,7-4-136 15,2-6 158-15,4-6 22 0,6-2 61 16,-2-6 10-16,3-1 19 0,2-4-19 16,-2-5 36-16,2 4-7 0,-3 0 115 15,-2 0 6-15,-1 3-22 0,-2 2-4 16,-4 3-13-16,1 4-28 0,-2 2-58 16,1 2 45-16,0 4-70 0,0 3 9 15,-1 4-9-15,3 1 0 16,1 3-27-16,-3 2 27 0,2 1 0 15,0 1-5-15,-2 3 5 0,2-4 0 16,-1 5-108-16,0-5 108 0,-1 2-26 16,0-4-62-16,-2 0 88 15,-2-2 0-15,2-3-32 0,-5 0 16 16,1 1 16-16,-3-2 89 0,-2 2 22 16,-2 4-105-16,-1 2 32 0,0 0-19 15,-4 5-19-15,-5 4-57 16,-4 5 25-16,-6 3-148 0,-8-2-425 15,5-7-89-15,-8-6-791 0</inkml:trace>
  <inkml:trace contextRef="#ctx0" brushRef="#br0" timeOffset="13830.96">22565 9742 1372 0,'0'0'117'0,"0"0"153"16,-20-39-175-16,12 33 34 0,0 0 160 15,3 1-130-15,-2 0-30 0,1-1 22 16,0 5-67-16,2 1-13 0,-1 0-7 16,0 0-19-16,1 0-45 0,0 7 3 15,-2 5-3-15,4 1 26 16,-1 6-4-16,0 1 30 0,3-2-27 15,0 1-2-15,0 0 47 0,0 1-29 16,0 5 4-16,0 0 44 16,0 2-66-16,2 2 12 0,-2-1-20 15,0 4 1-15,0-2 7 0,-2 2-1 16,1 0-22-16,-3-2-8 0,0 2 8 16,-1-1 0-16,-1-4 4 0,0-3-4 15,0-3 0-15,1-6-5 16,1-7 5-16,1-3 0 0,1-5 19 15,-2 0 35-15,-2-5 29 0,0-10-83 16,-1-10 57-16,0-11-57 0,1-6 28 16,2-4-28-16,1-2 0 0,0-3 3 15,2-1 38-15,1-4-41 0,0-1 38 16,1-1-32-16,3 1-6 0,2 6 13 16,-2 13-13-16,0 10 81 0,-3 8 20 15,2 9 168-15,-3 7-142 16,0 4-123-16,2 0 2 0,2 9-6 15,6 9-53-15,2 6 53 0,2 8 0 16,2 2 34-16,4-2-34 0,3-1 0 16,2-2 0-16,5 2 0 15,-1-4 0-15,0-3-136 0,-1-3 42 16,-2-8 72-16,-2-3-31 0,0-8 38 16,-4-2 15-16,-2-5-102 15,-2-4 102-15,0-9 0 0,-2-4 28 16,-4-2-2-16,0-7-26 0,-2-1 23 15,0-1 2-15,-2-3-25 0,0-2 31 16,0 6-31-16,-3 6 0 0,1 4 31 16,-4 9 97-16,0 6-26 0,0 3-55 15,0 3 98-15,0 1-145 0,0 5-37 16,0 10 37-16,0 16 0 0,-1 7 28 16,1 8 0-16,1-1-28 0,4-1-28 15,3 1 25-15,-2 1 3 16,2 0-118-16,-3 2 115 0,0 2-68 15,1-4-200-15,-1 0 223 0,0-5-52 16,1-5-209-16,3-8 166 16,2-7-70-16,3-9-293 0,2-8 219 0,0-5-24 15,2-7-299-15,-1-9 203 0,-2 3-144 16</inkml:trace>
  <inkml:trace contextRef="#ctx0" brushRef="#br0" timeOffset="14830.87">23037 9966 1114 0,'0'0'273'16,"0"0"-110"-16,-44-23-30 0,32 23 66 16,0 0-79-16,-1 0-26 0,4 0 42 15,2 3-71-15,3-2 9 0,1 2 55 16,-1 1-45-16,2-3-9 0,-1 3 5 16,3 0-32-16,0-1 17 0,0 2-14 15,1 1 7-15,3-1-26 0,3 0-22 16,4 2 19-16,2-2-23 0,6-2 13 15,-2-2 7-15,2-1-26 16,-2-2 3-16,3-5 7 0,-1-1-10 16,2-4-13-16,-1-1 12 0,3-5 1 15,-5 0-16-15,1-2 16 0,0 1 0 16,-2-4 13-16,-4 3 9 16,-2 3-22-16,-6 4 2 0,-1 2 37 15,-4 6 21-15,-1 3 90 0,-4 1 130 16,-7 2-164-16,-4 6-116 0,-4 6 85 15,0 5-37-15,2 3-45 16,4-1 75-16,0 3-78 0,6-1 0 16,4 1 0-16,3-2 0 0,1 2-51 15,4-3 49-15,5-1 2 0,2-2-129 16,2-2 113-16,3-3-53 0,4-7-105 16,4-5 148-16,4-5-25 0,3-9-76 15,0 1 127-15,-1-4-19 0,1-3 9 16,-3-2 10-16,-4-2 0 0,-1-1 23 15,-3 1-4-15,-4 0 0 16,-7 8-9-16,-4 5 69 0,-3 3 42 16,-2 4 21-16,-2 3 25 0,-3-3-76 15,-2 4-81-15,-5 4 78 0,2 4-88 16,0 5 38-16,2 6-13 16,4-3-25-16,4 1-41 0,0 1 41 15,7 0 0-15,1 0-94 0,4-4 63 16,3 1 15-16,3-4-179 0,2-3 161 15,4-6-30-15,2-2-104 16,0-10 152-16,2-5-19 0,2-2-22 16,-5-7 57-16,-2-2 0 0,-2-3 16 15,-2-4 13-15,-3-2-23 0,-3-2 13 16,-2-3 19-16,-2 1-6 0,-2 0-7 16,-3 3 74-16,-3 8-17 0,-1 10-25 15,-1 3 81-15,-2 8-35 0,-1 5-8 16,0 0 52-16,0 2-107 0,-3 3 13 15,-2 14-53-15,-3 13 0 16,0 6 25-16,0 6 0 0,3-2-25 16,5-4-13-16,2 2 13 0,1-5 0 15,1-1-44-15,1-4 44 0,3-3 0 16,2-2-143-16,-1-8 140 16,0-7-16-16,3-4-56 0,2-4 75 15,-2 0 0-15,6-7 19 0,-2-4 21 16,2-3-40-16,2-4 32 0,-3-2-17 15,4 0-15-15,-2 3 25 16,0 2-12-16,-2 2-13 0,-2 2 28 16,-5 5 43-16,0 3-43 0,-1 2 12 15,2 1 4-15,3 1-44 0,5 6-31 16,0 1 31-16,2 2 0 0,-1 2-31 16,0 0 31-16,3 0 0 0,-1 2-28 15,2-1 0-15,2-2 28 0,-1 1-234 16,-1-2 203-16,3-2-73 0,-3-2-221 15,1-4 192-15,2-2-77 16,1-2-302-16,-2-5 205 0,1-5-29 16,-3-3-236-16,1-1 159 0,-7 3-89 15</inkml:trace>
  <inkml:trace contextRef="#ctx0" brushRef="#br0" timeOffset="15409.29">24551 9579 722 0,'0'0'150'16,"24"-45"68"-16,-14 24 7 0,0 1 103 15,-4 1-165-15,-2 3-14 0,-2 4 150 16,-2 4-121-16,0 3 2 0,-4 1 75 16,-7 0-101-16,-6 4-16 0,-10 6-33 15,-5 6-13-15,-5 8-18 0,-2 4-11 16,0 3 42-16,2 4-45 0,4-2-51 15,2 2 74-15,6-1-83 16,5 1 25-16,4-2-25 0,4 1 0 16,2-4-43-16,8-2 42 0,2-2 1 15,8-6-174-15,6-6 145 0,5-4-9 16,2-6-26-16,5 0 64 16,2-8 0-16,-2 0-40 0,2-3 40 15,-1-2 0-15,-2-2 2 0,-2 0 24 16,-3 5-1-16,-8-1-25 0,-4 6 121 15,-4 3-7-15,-3 2-16 16,-1 0 31-16,0 0-117 0,0 6 20 16,0 2 49-16,-1 6-30 0,-3 4-26 15,1 3 25-15,1 0-50 0,-1-1-22 16,2 0 22-16,-3-1 0 0,4 1-50 16,0 0 49-16,0-3 1 0,1-3-155 15,7-4 153-15,4-6-31 0,5-4-65 16,6 0 98-16,5-9 0 0,1-3 7 15,3-3-7-15,2-2 0 16,-2 0 12-16,0-1-5 0,-6 4-7 16,-2 0 19-16,-5 6 25 0,-6 3 56 15,-7 4-37-15,-1 1 60 0,-2 8-117 16,-1 6 41-16,0 9 12 16,-1 1-59-16,-1 5 28 0,-4 1-28 15,-4 4 0-15,-3 4-78 0,-2 4 25 16,-3 2-82-16,-4 3-265 0,-3-2 187 15,3-7-195-15,-2-4-1054 0</inkml:trace>
  <inkml:trace contextRef="#ctx0" brushRef="#br0" timeOffset="18498.45">22425 13831 1783 0,'0'0'201'15,"0"0"-152"1,-21-36 55-16,17 34 68 16,-4-1-17-16,0-1-91 15,-4 3-9-15,-3-1-29 0,-3 2 13 16,-1 4 3-16,-1 3-7 0,-1 4 17 16,-2 2-1-16,-4 2 17 0,1 2-17 15,-2 3 49-15,0 1-52 0,0 2-26 16,1 1 4-16,-1-1 18 0,4 3-28 15,7 1 45-15,-2 0-61 0,10-2-17 16,3-4 17-16,5-1 0 0,4 0-38 16,9-2 38-16,1-1 41 0,7 0-6 15,4-1 54-15,0 3-89 0,7-4 29 16,1 2-38-16,-3 2 9 0,2-1-10 16,-3 1 10-16,-7 0 0 0,-1 1-10 15,-4 0 10-15,-11 0 0 0,-1-2 0 16,-5 2 0-16,-11 0 0 15,-5 3 16-15,-7-3 26 0,-7 0-42 16,-2 0 16-16,-3-3-16 0,0 1 0 16,2-6-32-16,4-2 13 0,4-3 16 15,5-3-106-15,6-4 84 16,9 0-36-16,4-8-150 0,5-7 76 16,8-6-65-16,9-10-470 0,0 6 115 15,0-3-156-15</inkml:trace>
  <inkml:trace contextRef="#ctx0" brushRef="#br0" timeOffset="18795.3">22607 13759 863 0,'0'0'2036'15,"0"0"-1953"-15,0 0-34 0,0 0-17 16,0 0 16-16,0 0-48 0,-35 27-16 15,30 0 16-15,2 5 0 16,2 1 19-16,1-2 0 0,0 3-19 16,2 1 16-16,1 1-16 0,-2 1 16 15,2 1-10-15,0 2 26 0,-1 1-32 16,0 2 3-16,3-3 10 16,-4-2-13-16,5-2-117 0,-1-2 8 15,0-8 13-15,1-4-239 0,2-6 70 16,-3-8-85-16,-2-2-555 15,-1-6 97-15</inkml:trace>
  <inkml:trace contextRef="#ctx0" brushRef="#br0" timeOffset="19989.43">22380 14167 3129 0,'0'0'118'0,"0"0"-118"0,0 0-112 16,0 0 64-16,0 0 19 0,59-22-128 16,-23 12 83-16,0 1-3 15,-4-3-26-15,-3 3 80 0,-1-1 4 16,0 1 6-16,-1-2 13 0,-3 5 19 16,-2-2-3-16,-2 6 26 0,-1 2 20 15,-4 2-11-15,2 4-12 0,-6 4-4 16,-1 0 4-16,1 4 28 15,-3 2-19-15,1-2-3 0,-1 1 29 16,-1-2-33-16,-2 2-15 0,5 0 31 16,-6-3-47-16,1-4 6 0,-1 1 9 15,0-4-25-15,0-1 13 16,1 2-13-16,1-4 0 0,0 2 13 16,2-4-10-16,6-4 26 0,0-9-29 15,4-6 51-15,-1-2-51 0,-2 0 22 16,-2 2-13-16,-2 2-9 0,1-2 13 15,-3 7-13-15,-2 4 0 0,-2 3 16 16,-2 1-13-16,-1 2-3 16,1 2-16-16,0 0 15 0,2 0 1 15,-1 4-9-15,3 3 9 0,1 2 0 16,1 3 19-16,4 4-19 0,-2-2 0 16,2-1 0-16,1-2 0 0,-1-2 0 15,0-2 9-15,2-2-9 0,1-4 0 16,0-2-1-1,1-4 1-15,1-7 0 0,-1 1 16 0,2-2-3 0,-3-2-13 16,0 0 19-16,0-1-13 0,0 2-6 16,0-4 13-16,-2 5-10 15,0 4-3-15,-5-1-4 0,-2 6 4 16,-2 2 0-16,0 0-13 0,2 0 13 16,0-1 0-16,-1 3-30 0,2 0 30 15,-1 3 0-15,1-1-11 16,0 4 11-16,1-1 0 0,-1 2-17 15,3-1 17-15,-4 0 0 0,3 0-10 16,2-2 10-16,2 2 0 0,6-6-63 16,1 0 61-16,0-8 2 0,-1-3-23 15,2 2 23-15,-5-3 0 0,2 0 10 16,-2-2-10-16,0 2 0 0,-2 3 13 16,-2 1-10-16,-3 3-3 0,-2 1-3 15,-3 2 3-15,-1 0 0 16,0 2-27-16,1 0 27 0,1 0 0 15,-1 2-12-15,0 1 12 0,1 2 0 16,-1 1-6-16,4-1 6 0,1 2 0 16,4-1 3-16,0 0 4 15,2-5-7-15,0-1 3 0,1-8-4 16,-1-4 1-16,3-7-70 0,-1-5 70 16,1-2 0-16,-3-5 13 0,0-1 15 15,-3 0-28-15,-1-4 19 16,-2 0-12-16,-4-1-7 0,1-1 3 15,-3 2 16-15,-3 4-19 0,1 2 16 16,-2 7 3-16,-2 6 35 0,0 9-41 16,0 5 94-16,0 3-107 0,-1 1-6 15,-2 10-25-15,-5 14-4 0,-2 10 35 16,0 6 6-16,2 3-6 0,4-2 10 16,2-2-10-16,4-3 0 0,3-2-29 15,2-2 29-15,1-2 0 16,2-5-65-16,0-3 63 0,1-10 2 15,2-5-89-15,2-4 89 0,2-6-16 16,2-9 16-16,2-2 10 0,-1-9-10 16,2 0 19-16,2-2-10 15,-4-3-9-15,4 0 4 0,-4 2 11 16,1 0-15-16,-2 6 4 0,-2 2 5 16,-3 6 10-16,-1 3-19 0,-5 5 70 15,0 2-70-15,-2 1 10 16,1 0-12-16,3 4 2 0,1 7-23 15,5 2 23-15,-4 6 0 0,4-1 7 16,-4 5-7-16,2-3 0 0,2 1 0 16,2-1 0-16,2-1 0 0,4-3-91 15,4-5 11-15,5-6-41 0,1-5-213 16,3 0 93-16,-3-5-134 0,-10 1-619 16,-3-3-216-16</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14:57.562"/>
    </inkml:context>
    <inkml:brush xml:id="br0">
      <inkml:brushProperty name="width" value="0.05292" units="cm"/>
      <inkml:brushProperty name="height" value="0.05292" units="cm"/>
      <inkml:brushProperty name="color" value="#FF0000"/>
    </inkml:brush>
  </inkml:definitions>
  <inkml:trace contextRef="#ctx0" brushRef="#br0">20095 4679 2686 0,'0'0'186'0,"0"0"-186"0,0 0-32 16,0 0-39-16,-33-11 71 0,25 34 55 16,-3 10 61-16,3 11-36 0,3 7-58 31,2 5-19-31,-2 6-3 0,3 8 0 15,1 3 0-15,-2 2 0 0,3-1-32 16,0 2 30-16,-1 0-68 16,-2-4-81-16,-1-4 93 0,2-5-10 15,-4-11-80-15,2-7 86 0,-2-13 17 16,0-9-8-16,2-12 53 0,0-5 42 16,0-6 158-16,-2-6-109 0,-1-10-88 15,-5-20 16-15,3-15 10 16,-2-9 39-16,0-11 3 0,5 1-4 15,-1-6-9-15,6-4-17 0,-3 0 27 16,4-4-33-16,0 0-29 0,5 2 26 16,0 2 7-16,3 8-23 0,4 8 12 15,-2 12 11-15,0 8 15 0,1 12 86 16,0 14 43-16,-5 6-47 16,2 6-17-16,2 6-106 0,2 12 31 15,4 11 3-15,-3 12 20 0,0 10-8 16,6 11 103-16,0 8-88 0,3 4-62 15,5 4 69-15,1-1-81 0,5-3 6 16,3-3-6-16,0-6 0 16,4-3-87-16,-1-3 63 0,1-5 21 15,-1-5-181-15,-2-3 183 0,-2-4-61 16,-5-6-187-16,0-2 218 0,-6-4-76 16,-6-2-178-16,-3-5 193 0,-2-2-42 15,-7-6-218-15,-4-4 139 16,-2-2-90-16,-2-3-310 0,-4 0 134 15,-8-1-247-15</inkml:trace>
  <inkml:trace contextRef="#ctx0" brushRef="#br0" timeOffset="249.97">19903 5476 163 0,'0'0'2291'16,"-60"-4"-2200"-16,31 1-91 0,11 2 2 15,2 0 56-15,6-2 109 0,4 3 187 16,4-1-106-16,-1-2-60 0,3 2-20 16,3-5-102-16,10-3-66 15,12-8 3-15,7-6 47 0,10-5-50 16,4-1 10-16,4-1-10 0,4-6 0 16,8 2-85-16,2-4 25 0,2-2-98 15,5 4-260-15,-2-1 91 16,-18 9-254-16,-3-3-1474 0</inkml:trace>
  <inkml:trace contextRef="#ctx0" brushRef="#br0" timeOffset="2528.23">22656 5192 450 0,'0'0'401'16,"0"0"-160"-16,0 0 46 0,8-35 149 15,-8 33-170-15,0-2-49 0,0 4-20 16,0 0-197-16,0 8-45 0,-2 10 45 16,-1 9 64-16,-2 9-18 15,-3 7 12-15,-2 2-7 0,-2 7-31 16,4 3-7-16,-1 3 5 0,1 2-18 15,3-4-13-15,2-5 13 0,6-6 0 16,5-7-25-16,4-6 23 0,6-4-17 16,5-8 9-16,2-3 10 15,3 0 1-15,2-7 2 0,3-2-3 16,-1-7-51-16,4-1 48 0,-1-7 3 16,-2 1 0-16,0-4-71 0,-5 1 19 15,-1 0-39-15,0-1-135 16,-9 0 64-16,-3 2-53 0,-4 1-348 15,-9 2 32-15,-2-2-43 0</inkml:trace>
  <inkml:trace contextRef="#ctx0" brushRef="#br0" timeOffset="2733.45">22539 5799 1605 0,'0'0'273'0,"0"0"-143"16,23-40 71-16,-3 28-87 0,8 0-24 16,4 1 7-16,1-1-58 0,7 1-39 15,-1 2-11-15,1 2 8 16,-2 2 0-16,0 0-88 0,-2-1-74 16,-6 5-26-16,-4-3-225 0,-8 3-65 15,-6-2-200-15</inkml:trace>
  <inkml:trace contextRef="#ctx0" brushRef="#br0" timeOffset="2983.42">22591 5357 1193 0,'0'0'521'0,"-19"-56"-245"16,15 32-169-16,4 6 74 0,10-1 207 15,0 4-307-15,9 2-81 16,1-2-13-16,7 2 0 0,2 1 0 16,2 4-38-16,2-1 9 0,-1 1-120 15,3 0-275-15,-6 1 67 0,-9 3-223 16</inkml:trace>
  <inkml:trace contextRef="#ctx0" brushRef="#br0" timeOffset="3361.78">23028 5031 1450 0,'0'0'264'0,"0"0"-79"0,0 0 214 16,0 0-205-16,0 0-84 0,36-8 48 16,-17 17-43-16,0 6-12 0,-1 6-64 15,-3 2 6-15,1 3 9 0,-4 8-51 16,0 4 26-16,-5 5-29 0,1 2 3 15,-3 3 12-15,0 2-15 16,-2-1-147-16,2-2 83 0,1-6-10 16,3-8-119-16,4-11 112 0,1-8 26 15,3-8 36-15,0-5 19 16,-1-2 19-16,2-9 7 0,-2-3 19 16,-3-6 0-16,3-2 26 0,-3-6 13 15,1-2-10-15,-2-3-13 0,0-1-13 16,-3-2-45-16,0-1 10 15,-2 3-15-15,-2 1 2 0,1 4-58 16,-5 2 56-16,0 2-72 0,2 7-174 16,-3 5 29-16,0 5-40 0,3 5-235 15,-1 2 214-15,1 0-120 16,2 5-406-16</inkml:trace>
  <inkml:trace contextRef="#ctx0" brushRef="#br0" timeOffset="3523.88">23679 5452 1197 0,'0'0'459'0,"0"0"-140"16,0 0-66-16,0 0-27 0,25-43 84 16,-11 33-191-16,4 0-74 0,4 2-43 15,2 2-4-15,4 0 2 0,4 5-61 16,0 0 48-16,1 1-125 0,3-2-318 15,-9 1 51-15,-1 0-256 0</inkml:trace>
  <inkml:trace contextRef="#ctx0" brushRef="#br0" timeOffset="3868.38">24582 5067 1881 0,'0'0'541'0,"0"0"-360"16,0 0-59-16,0 0-99 0,0 0 19 15,0 0 28-15,-35 65 11 0,19-25-20 16,-1 5-39-16,-2 5-9 16,3 0 3-16,-1 2-16 0,1-1-13 15,8-7 0-15,4-5-41 0,4-10-62 16,6-4 81-16,6-5 19 0,6-5 6 15,0 0 10-15,5-6 0 0,4-2-22 16,3-7 22-16,6-2 6 0,2-6-6 16,-1-1 0-16,3-3-23 15,-3 3-93-15,-3-3 55 0,-4 0-29 16,-2 0-127-16,-8 0 39 0,-1-2-7 16,-8 5-231-16,-6 1-4 0,-4 4-200 15</inkml:trace>
  <inkml:trace contextRef="#ctx0" brushRef="#br0" timeOffset="4040.24">24446 5500 1204 0,'0'0'221'0,"0"0"-42"0,-39-15 166 16,35 13-141-16,4 0-26 0,4-2 16 15,5-2-194-15,13-1-9 0,4 0-24 16,9 1 30-16,1-1-20 0,0 0-112 15,1 2-53-15,1-3-69 0,-10 4-471 16,-4-4-45-16</inkml:trace>
  <inkml:trace contextRef="#ctx0" brushRef="#br0" timeOffset="4243.34">24646 5139 261 0,'0'0'1319'16,"0"0"-1078"-16,-35-44 100 0,35 36-140 16,0 1-11-16,5 0 33 0,9 1-143 15,4 0-80-15,5 1-42 16,2 2 39-16,1 3-13 0,2 0-55 16,1 4-84-16,0 0-84 0,1 2-296 15,-10-5 54-15,0 2-148 0</inkml:trace>
  <inkml:trace contextRef="#ctx0" brushRef="#br0" timeOffset="4557.52">25106 5068 186 0,'0'0'1099'0,"0"0"-825"15,0 0 41-15,0 0-149 0,41 19 15 16,-28 3 81-16,1 6-165 0,0 4-23 16,-3 7-32-16,-3-2-29 0,1 5-13 15,-3 0 0-15,-4 5 0 16,2 2-93-16,-2 2-169 0,-1-3 71 15,2-3 6-15,-1-7-198 0,6-10 116 16,6-14 9-16,3-14-65 0,2-9 323 16,3-11 104-16,1-8 346 0,1-7-171 15,-1-7-80-15,-1-4 67 0,4-4-81 16,-4-8-17-16,0 0 52 16,-4-5-95-16,1 3-51 0,-3 0-64 15,-5 3-7-15,-2 6-3 0,-1 6-53 16,-7 6-8-16,-1 8-26 0,0 11-143 15,-1 11 78-15,-4 5-20 0,-3 4-354 16,0 0-145-16,-14 11-141 0</inkml:trace>
  <inkml:trace contextRef="#ctx0" brushRef="#br0" timeOffset="7055.03">3527 11789 733 0,'0'0'309'0,"0"0"-309"16,0 0 13-16,41 28 20 15,-18-16 211-15,4 3-81 0,1 0-46 16,1-2-7-16,2 2-71 0,1 2-39 16,5 0 16-16,0 1 3 0,5 2-18 15,-1 0-1-15,7-2 0 0,0 1-2 16,1 0-2-16,2-2 3 15,1 0 1-15,0-3 1 0,1-4 2 16,3 0-1-16,0-6 1 0,3-2 20 16,-2-2-22-16,5-1 74 0,-2-4 0 15,0-5-1-15,2-2 36 16,1-4-54-16,-2-4 2 0,1-1 7 16,-1-4-36-16,2-5-7 0,-2 0 14 15,-1-4-20-15,3 0 4 0,-5-8-17 16,0 0 16-16,-2-6-19 0,-2 0 2 15,1-4 5-15,0-3-6 0,-5-1 2 16,1 0 0-16,-4-1-2 0,-1 1 3 16,-3 0-2-16,0-2-2 15,-6 5 2-15,-1-2-2 0,-3 3 0 16,-2 0-13-16,-6 0 13 0,-3-1 0 16,-2 0-19-16,-3-3 15 0,-5 0-9 15,-4-2 7-15,-1 1 6 0,-6-3 19 16,-1 1-12-16,-4-1 15 15,-3 0-5-15,-6 0-5 0,0-1 5 16,-5-3-14-16,-2 0-3 0,2-1 2 16,-5-2-2-16,0-1-10 0,-2-1 10 15,0 2 0-15,-2 0-1 16,-1 2 1-16,1 0 16 0,-2-3-12 16,0 2 18-16,-1 0 7 0,0 3 0 15,0 0 16-15,1 2 1 0,-4 1-1 16,-2 3 19-16,2-1-3 0,-2 4-26 15,2-1 13-15,-3 2-19 0,-2 2-22 16,2 2 18-16,0 1-25 0,-4 2 0 16,0 5 0-16,-4 1 0 0,0 1-32 15,-2 5 32-15,-2 0 0 0,0 6-46 16,-3-1 34-16,-1 5-37 0,-1 3-92 16,-2 1 99-16,-1 1-19 0,-4 2-64 15,-1 3 86-15,-2 2 1 16,-1 0-25-16,-4 4 50 0,0 2-3 15,-1 2 0-15,-2 1 15 0,-2 2 1 16,-2 1 1-16,-1 0 1 0,1 2 0 16,2 1 40-16,0 1 0 15,-1 1 71-15,2 2-12 0,2 1-43 16,-1 1-16-16,3 1-13 0,0 0 0 16,0 2-19-16,-1 2 3 15,1 2-4-15,2 0-9 0,1 4-17 16,-2 0 16-16,2 2 1 0,0 1-33 15,1 1 33-15,1 1 0 0,2 1-23 16,1 2 23-16,0-2 0 0,2 1-9 16,2 0 9-16,2 2 0 0,-2 0-9 15,1 1 9-15,6-1 0 0,-5 3 3 16,9 0-3-16,-3 0 0 0,5 4 1 16,3-1 25-16,4 2-26 0,0 4-3 15,6-1 2-15,0 3 1 16,5 1 0-16,4 4 6 0,1 3-6 15,6 1-6-15,1 4 6 0,5-3 0 16,0 4-14-16,7 2 14 0,1 1 0 16,1 0-1-16,4 1 1 0,6 1 0 15,2 2 2-15,3 4-2 16,2-3 0-16,2 4-13 0,2 1 12 16,2-1 1-16,4-1-42 0,2 7 42 15,-1-5 0-15,3 6-20 16,1-2 18-16,2-1-11 0,4-1-13 15,-2 0 26-15,4 1 0 0,2-1 3 16,1 0 10-16,4 2 3 0,-1-2-16 16,1-3-3-16,1-2 3 0,0-3 0 15,3-3-1-15,3-4 0 0,1-3-28 16,5-1 29-16,2-4 19 0,4-2-12 16,3-6 25-16,4-2-29 15,2-7 10-15,5-1-11 0,6-6-2 16,1-4 0-16,5-3 16 0,2-2-16 15,5-2 0-15,5-2-13 16,2-1-32-16,7-6-158 0,2-1-462 16,-30-2 496-16,-1-2-407 0</inkml:trace>
  <inkml:trace contextRef="#ctx0" brushRef="#br0" timeOffset="14429.39">4355 13636 1565 0,'-41'-19'17'0,"9"6"-17"16,-6-4 0-16,6 2 8 0,-1 0 74 15,0 2 67-15,-2 1-9 0,-2 0-115 16,3 3-25-16,-2 1-25 16,-1-2 21-16,0 4-12 0,-1-2-4 15,-3 0-10-15,2 2 1 0,-6-2-94 16,-2 0 9-16,-1-1 20 0,-1 1 12 15,-4 1 7-15,3 5-22 0,-3 2 39 16,-4 0 58-16,2 1 2 0,-4 4 15 16,-1 1-16-16,-1 2 28 0,-2 1 17 15,1 2-20-15,-1 1 29 0,-4 2 49 16,2 2-55-16,0 3-4 0,-2 5 53 16,2 1-72-16,-3 2-6 15,4 4 64-15,-2-1-26 0,2 4-45 16,3-1 7-16,0 0-4 0,1 3-15 15,2 2 23-15,4 2-24 16,-1 1-6-16,2 3 2 0,3 3 3 16,2-1-21-16,4 4 10 0,2-1 11 15,0 0-15-15,5 2 16 0,4 2 102 16,3 2-102-16,4 6-5 16,3 6-10-16,3 1 15 0,5 4 38 15,3 3-5-15,6-3-17 0,3 4 26 16,3 0-42-16,5 1 20 0,6 0-17 15,6 1-3-15,5-2-55 0,4-2-16 16,4-2 51-16,3 0 19 0,7 2-2 16,3-4-13-16,-1 2-7 15,4-4 9-15,3-2 10 0,2-2 1 16,2-6-25-16,4 1 2 0,3-2 25 16,3-1-18-16,1 2 19 0,3-2 0 15,1-2-3-15,1 2 2 0,3-4-15 16,-1-4 0-16,2-5-427 15,0-6 342-15,1-6 70 0,-1-6 31 16,0-1 8-16,2-4-6 0,-2 0-2 16,3 2 2-16,0-4 16 0,0 1-18 15,-1-2 3-15,-2-3 6 0,-1-2 30 16,0-3-36-16,2-4 10 16,-2-1-11-16,1-4 0 0,0-2 14 15,1-2-16-15,0-4 4 0,0-2 2 16,0 0 43-16,4-4-7 0,-2 1 23 15,1-2-49-15,-2-2-16 0,1-2-16 16,-4-1 16-16,-2-5 82 0,1-2-53 16,0-2-26-16,-2-3 10 0,-4-3 10 15,3-1-7-15,-2 3 10 0,-2-4 23 16,-4-3-49-16,-6-4-32 0,-2 0 32 16,-2-4 23-16,-4 1 3 15,0-2-19-15,-5-2 6 0,-4-4-12 16,-1 1 5-16,-2-5 7 0,-4-2-13 15,0-1 5-15,-4 0 8 0,1 0-12 16,-3 1 21-16,-4 1 14 16,1 1 23-16,-2-2 44 0,-2 4-44 15,-1-3-20-15,-2-2 6 0,-1-2-32 16,0 0-11-16,-5-1 3 0,0-3-5 16,-1 0 1-16,-3-7-1 0,-1 1 0 15,-3-5-4-15,-3 0-12 16,-5-2-10-16,-3-2-6 0,-6-1-98 15,-3-4 36-15,-7 3 6 0,-2-3-64 16,-10 1 44-16,-2 3 14 0,-6 4-30 0,-6 3 75 16,-4 5 17-16,-7 5 32 15,-6 3 15-15,-4 7 21 0,-5 4 39 16,-5 5 6-16,-3 6-55 0,-5 12-10 16,-5 6-14-16,-4 5 21 0,-5 8 13 15,-6 9-34-15,3 2-1 0,-4 10-1 16,-2 8-2-16,2 4-21 0,-1 8-19 15,4 4-46-15,4 8-55 0,4-1-421 16,27-9 153-16,0 1 106 0</inkml:trace>
  <inkml:trace contextRef="#ctx0" brushRef="#br0" timeOffset="19167.06">25242 7535 3 0,'0'0'307'0,"0"0"133"0,0 0-228 15,0 0-127-15,0 0 45 0,0 0-32 16,0 0-14-16,0 0-2 16,0 0 15-16,2-18-42 0,1 12 59 15,1-1-45-15,1-2-21 0,3-2 7 16,-1-2-25-16,1 1-11 0,-3-2 30 15,1 2-30-15,-2-2 17 0,-2-2 3 16,1 2 0-16,0-3-13 0,-3 2 32 16,0-1 0-16,-3 0-15 0,-2 4 76 15,-5-1-48-15,1 4-9 16,-7-1 83-16,-1 4-16 0,-5 4-62 16,-4 2-60-16,-5 6 6 0,-4 3-12 15,-2 7 11-15,-2 1 46 0,-1 7-23 16,0 2 36-16,3 4 25 15,1 5-3-15,4 6-11 0,-1 5 4 16,3 3-60-16,2 0 2 0,3 2-12 16,2 1-16-16,3 1 22 15,4 2-6-15,2-2-16 0,4 1 16 16,8-5-16-16,2-4 0 0,8-2-20 16,2-3 19-16,8-4 1 0,2-7-83 15,5-3 1-15,4-6 66 0,6-6-41 16,1-2 57-16,-1-6-23 0,5-5-47 15,-2-4-71-15,4-7 125 0,-2-5-58 16,1-1 17-16,0-4-40 0,-2-3-122 16,0-3 109-16,-2-4-6 15,-1-3-62-15,-1-3 87 0,-2 0 10 16,-4-4 3-16,1-1 46 0,-5-2 32 16,-2 4 2-16,-5 6 21 0,-3 1 45 15,-7 5 198-15,-3 9-104 16,-5 4-4-16,0 8 96 0,0 3-84 15,-2 0-38-15,-4 3 37 0,1 3-45 16,-8 6-38-16,-3 14-61 0,-4 8 73 16,-2 7-69-16,4 6-7 15,4-4 9-15,4 2-31 0,3 0-30 16,3 2 28-16,4-1 2 0,5 2-124 16,3-1 96-16,6-2-52 0,-1-10-366 15,6-6 378-15,1-11 49 0,4-10-280 16,0-5 208-16,0-8 53 0,1-4 28 15,-4-8 10-15,1-2 6 0,-5-4-3 16,-4-3-3-16,-2-3 19 0,-6-1 0 16,-5-5 10-16,0 2-9 15,-2 0-20-15,-6 3 16 0,-3 2-16 16,-1 5-29-16,-1 3 27 0,1 6 2 16,-3 2-26-16,2 7 13 0,2 1 0 15,2 5-22-15,2-1 2 16,4 3-31-16,1 1-299 0,0 5 87 15,0 4-69-15,0-2-378 0,2 6 201 0</inkml:trace>
  <inkml:trace contextRef="#ctx0" brushRef="#br0" timeOffset="20407.3">25696 7831 49 0,'0'0'1050'0,"0"0"-231"15,36-38-588-15,-28 33-21 0,0 1 165 16,-2 1-169-16,-4 3-68 0,4 0-62 15,-2 0 1-15,2 4-32 0,2 3-20 32,0 6 29-32,2 6-54 0,-2 0 4 0,0 2-4 0,1-1 0 0,-2 3-22 15,1-3 21-15,0 1 1 0,0-2-124 16,0-3 95-16,1-4-19 0,2-3-93 16,-2-6 112-16,4-3 7 15,-2-4 22-15,1-4 29 0,1-3 3 16,-1-4-26-16,0-1 39 0,0-1-16 15,0-2-13-15,-2-2 67 0,3 4-29 16,-5 1-15-16,3 4 28 16,-7 5-10-16,1 3-35 0,-1 1 55 15,1 2-77-15,-1 1 15 0,4 0-15 16,0 4 0-16,3 5 13 0,0 5-13 16,5 3 0-16,-2 2-20 15,-2-1 20-15,0-2 0 0,0 2-68 16,-1-2 67-16,0-6-36 0,1 0-90 15,0-6 124-15,0-4-32 0,1-3 35 16,0-8 16-16,2 1 0 0,-2-5-3 16,1-1 22-16,-2-1-35 0,0-3 22 15,1 0-12-15,-4 0-10 0,5 1 22 16,-4 2-3-16,1 2 19 0,-2 6-38 16,-2 1 70-16,-3 4-70 0,0 2-3 15,1 1 1-15,1-3 2 16,3 4-60-16,-1 0 59 0,1 0 1 15,3 4-83-15,2 0 83 0,0 0-57 16,0-1-106-16,0-3 140 16,1 0-22-16,1-3-38 0,3-5 81 15,2-4-21-15,-2-3 14 0,1-2 9 16,-2-2 6-16,0-2 7 0,-1-2 3 31,-2 1 0-31,-2 2-16 0,0 2 71 16,-3 5-20-16,-4 6 32 0,0 3 26 15,-2 4-43-15,0 0-59 0,1 3 15 16,0 10-19-16,1 11 7 16,-1 11 92-16,-4 6-42 0,-1 6-44 15,-1 2 18-15,0 7-34 0,-5 2-3 16,2 0 3-16,-2 6 0 0,0-1-274 16,1-3 272-16,1 1 0 0,0-3-123 15,0-5 87-15,3-8-269 0,1-9 242 16,0-5 65-16,0-8 23 0,0-7-23 15,0-7 32-15,-4-5-3 0,2-4 9 16,-3-1 52-16,-2-11-26 16,-3-11-51-16,0-5 22 0,-2-9-35 15,4-5-24-15,0 1 24 0,2-4 0 16,3-2 2-16,-1-1 46 0,4 1-48 16,0-1 13-16,5-2-13 15,3 3 0-15,4-1-6 0,-1 4 4 16,4 4 2-16,-2 8 0 0,-2 7 64 15,2 7 0-15,0 8-13 0,-1 4 51 16,-1 4-71-16,2 2-15 16,2 6 13-16,0 5-29 0,-2 4 19 15,-1 5 3-15,-3 1-22 0,-1 6-6 16,-1-2 6-16,0 4 0 0,-2-3-57 16,-1 2 57-16,-1-4-64 0,-1 1-130 15,0-2 127-15,-2-3-48 0,1-3-155 16,-1-6 122-16,0-3-46 0,3-4-169 15,-2-4 146-15,3-3-11 0,4-8-45 16,4-11 100-16,5-10-12 16,2-4 35-16,1-7 150 0,1-1 16 15,2-5 0-15,1-6-3 0,3-2-10 16,-1-2 15-16,0-4 15 0,0 1 12 16,1 2 255-16,-2 4-154 15,-3 5-100-15,-4 10 159 0,0 6-23 16,-6 10 19-16,-6 10 123 0,0 7-104 15,-5 4-27-15,0 4 54 0,-1 0-157 16,2 8-65-16,-1 9-25 0,-1 7 67 16,1 4-67-16,-1 8 0 15,0-1 0-15,-2 9 0 0,-4 4 2 16,1 5 14-16,0 5-16 0,-1 4 26 16,1-2-23-16,4 2-3 0,1-9-147 15,0-2 45-15,5-14-46 0,3-6-213 16,3-10 106-16,2-6-56 0,3-10-942 15,-5-5 1067-15,-1-4-349 0</inkml:trace>
  <inkml:trace contextRef="#ctx0" brushRef="#br0" timeOffset="20753.12">27298 7735 2035 0,'0'0'470'0,"0"0"-428"0,-32-7 6 15,28 7 51-15,2 4-25 0,2-1-74 16,0 2 0-16,3 3-2 16,5 3 2-16,8 1-52 0,4 1 27 15,1-5-69-15,3-3-177 0,0-3 99 16,0-2-26-16,3-8-205 16,-2-2 218-16,-1 0 80 0,-2-5 73 15,-1-1 32-15,-2-3 26 0,-3 2 107 16,-2-2 11-16,-3 3 12 0,-2 0 87 15,-3 7-67-15,-5 1 5 0,2 4 171 16,-3 3-142-16,0 1-59 0,0 0-52 16,-4 1-67-16,0 7-32 0,-3 9 0 15,3 3 51-15,-1 6-51 16,3-1-13-16,2 0-12 0,2 2 22 16,3 1-196-16,4 0 86 0,1-1-38 15,2-2-191-15,1 0 105 0,3-3-74 16,-3-9-471-16,2-4 82 0</inkml:trace>
  <inkml:trace contextRef="#ctx0" brushRef="#br0" timeOffset="20956.23">28002 7741 1139 0,'0'0'205'16,"37"-52"78"-16,-24 32 250 16,-7 10-255-16,-4 4-33 0,-2 4 83 15,0 2-161-15,-4 0-167 0,-1 6-3 16,-6 8 3-16,-6 10 0 0,-4 8 16 15,1 2-16-15,-3 1 0 0,2 0-59 16,-2 2 8-16,-1-2-39 0,-1 1-138 16,-1-3 83-16,2-1-33 15,2-7-230-15,3-3 109 0,3-9-46 0,5-6-326 16,3-7 270-16,3-8 105 16</inkml:trace>
  <inkml:trace contextRef="#ctx0" brushRef="#br0" timeOffset="21143.71">27726 7984 12 0,'0'0'186'0,"0"-63"71"16,0 29 249-16,4-1-197 0,0 4-35 15,1 2 83-15,0 5-201 0,5 5 16 16,-5 7 187-16,0 3-131 16,1 8-22-16,-1-1-17 0,6 2-93 15,5 8-58-15,4 6-35 0,4 6 61 16,0 4-64-16,1 2 38 16,2 2-38-16,2 4 0 0,3 0-49 15,1 0 46-15,3-1-77 0,0 1-169 16,3-3 121-16,1 1-43 0,1-5-261 15,-11-5 104-15,0-4-81 0</inkml:trace>
  <inkml:trace contextRef="#ctx0" brushRef="#br0" timeOffset="21862.45">29280 7281 1994 0,'0'0'396'0,"0"0"-219"16,0 0-25-16,0 0-27 0,0 0-25 16,0 0-36-16,-38 36 26 0,22 2 44 15,0 7-41-15,-2 3-39 0,6 1-51 16,0 3 51-16,4 3-54 16,-1 0-3-16,4-1 3 0,1-2 0 15,4-5-169-15,4-4 102 0,6-9-10 16,8-4-83-16,2-9 159 0,6-4 0 15,4-7-65-15,3-5 49 0,0-5 17 16,5 0 33-16,-4-8-8 16,0-3-25-16,-1-2-68 0,-2-3 32 15,-3 0-35-15,-2-4-90 0,-4 0 42 16,-5-1-43-16,-4-1-146 16,-5 1 81-16,-5 2-40 0,-3 1-423 15,-4 4 139-15</inkml:trace>
  <inkml:trace contextRef="#ctx0" brushRef="#br0" timeOffset="22052.01">29354 7716 196 0,'0'0'570'0,"-55"-7"199"16,39 6-480-16,4-2-58 0,5 2 86 15,3 0-194-15,3 1-23 0,1-2 58 16,1 2-39-16,10-2-74 0,6-2-22 16,10 0 9-16,2 1-32 15,5-1 19-15,-2 0-21 0,4 0 2 16,0 0-84-16,0 1-12 0,-2 1-33 15,-2-1-191-15,-4 0 103 0,-2 1-94 16,-9-1-529-16,-5-1 175 16</inkml:trace>
  <inkml:trace contextRef="#ctx0" brushRef="#br0" timeOffset="22255.12">29296 7397 1349 0,'0'0'394'0,"-42"-33"-141"16,23 18-64-16,8 3-28 0,6 0 75 16,1 2-142-16,4 0-17 0,7 0-6 15,5 2-44-15,4-3-27 0,5 3-68 16,2 1 65-16,3-1-20 0,4 3-112 16,0 0 9-16,0 2-42 0,-1-1-189 15,0-1 16-15,-1 2-108 16,-8-1-167-16</inkml:trace>
  <inkml:trace contextRef="#ctx0" brushRef="#br0" timeOffset="22552.04">29695 7239 287 0,'0'0'365'15,"37"8"-111"-15,-18-3 131 0,-3 3-226 16,0 0-25-16,-1 5 61 0,-2 5-111 16,-1 2 1-16,0 4 51 0,-3 1-52 15,1 3 4-15,-4 4 51 0,1 4-94 16,0 3-16-16,-1-1 23 15,0 1-23-15,-1-2-16 0,-1-2 0 16,0 1-11-16,0-3-2 0,-1-3-2 16,1-4 1-16,-2-7-1 0,1-8-315 15,1-6 317-15,0-5 42 0,3-1 78 16,1-10 47-16,5-5-38 0,0-5 58 16,2-7-87-16,1 0-27 15,-1-2-15-15,-3-2-10 0,1 0-48 16,-1 2 25-16,0-2-26 0,-1 4 1 15,-2 1-182-15,0 3 50 0,-2 1-51 16,1 2-263-16,0 1 99 16,-3 7 61-16,3 2-1141 0</inkml:trace>
  <inkml:trace contextRef="#ctx0" brushRef="#br0" timeOffset="22770.77">30423 7204 2455 0,'0'0'458'16,"0"0"-381"-16,0 0-7 0,-41-32-2 16,30 40-68-16,0 5-13 0,1 6-96 15,-4 5 109-15,2 5-26 16,2 5-237-16,-1-1 5 0,3-6-95 15,-1 1-831-15</inkml:trace>
  <inkml:trace contextRef="#ctx0" brushRef="#br0" timeOffset="23208.22">30870 7241 1800 0,'0'0'675'15,"0"0"-637"-15,0 0 82 16,0 0-44-16,-51-10-15 0,24 22-25 15,-1 1-17-15,0 4 20 0,2 3-39 16,2 4-21-16,1-1 19 16,4 2 2-16,5 3-142 0,3-2 20 15,4 2-17-15,7-3-104 0,3 2 114 16,8-3-17-16,2-3-111 0,3-2 172 16,1-1 85-16,2-4 14 0,-6-2 103 15,-2-4 72-15,-3-2 161 16,-5-2-152-16,-3-2-11 0,0 3 103 15,-7 0-101-15,-12 2-23 0,-5 2 3 16,-5 2-71-16,-3 6-98 0,1-2 13 16,-1 8-26-16,0 2 13 0,-4 4-331 15,2 5 78-15,7-8-208 0,0 2-1013 0</inkml:trace>
  <inkml:trace contextRef="#ctx0" brushRef="#br0" timeOffset="24368.14">24371 9253 1375 0,'0'0'414'0,"-33"-21"-333"0,19 14-16 15,9 2-4-15,1 2 37 0,0 1 93 16,3-1-97-16,-1 0-13 0,2 2 5 16,0 0-86-16,8 1-26 0,6 0 16 15,4 5 8-15,4 2 2 16,0 2 0-16,2 0 29 0,3 3-26 16,4-4 13-16,1 3 13 0,5-3-9 15,4-1 15-15,3-1-9 0,6 0-3 16,3-6-7-16,4 0 6 0,5 0-12 15,0 0-7-15,2-2 7 16,2-2-10-16,2-1-11 0,-6 2-2 16,-3-2 10-16,-2 1-118 0,-6 0 30 15,-4 0-22-15,-9 3-120 16,-6-5 35-16,-5 5-62 0,-11-2-625 0,-5-1 112 0</inkml:trace>
  <inkml:trace contextRef="#ctx0" brushRef="#br0" timeOffset="24712.62">25151 8971 2164 0,'0'0'391'0,"0"0"-258"16,0 0-43-16,0 0-7 0,0 0-83 15,0 0-83-15,0 0 47 0,53-8 17 16,-21 21 19-16,4 4 0 0,0 1 0 15,3 2 5-15,1 1-5 16,0-1-25-16,1 1 23 0,-5 3-24 0,-2-1-26 16,-5 2 49-16,-5-2 1 15,-4 2-14-15,-8 1 16 0,-5-4 0 16,-5 0-6-16,-4-2 6 0,-8-3 100 16,-7 2 29-16,-8-1-17 15,-5 1-6-15,-4 2 70 0,-5 1-32 16,2 0-125-16,-5-2 79 0,8 3 4 15,-2-2-102-15,6 1 19 16,9-1-19-16,2 2 0 0,9-1-78 16,4 0 62-16,6 2-99 0,7-4-233 15,8-2 133-15,6-4-130 0,-5-6-651 16,5-8-372-16</inkml:trace>
  <inkml:trace contextRef="#ctx0" brushRef="#br0" timeOffset="26792.81">26535 9123 1152 0,'0'0'410'16,"5"-54"-358"-16,-5 30 81 0,-1 6 85 16,-3 0-91-16,-3 4-20 15,1-1 54-15,-4 3-86 0,2 0-7 16,-2 4 87-16,0 1-39 0,-3 3-30 16,-2 4 4-16,-2 0-42 15,-3 7-22-15,-5 8-26 0,-3 2 58 16,-4 8-23-16,-2 3-16 0,-2 6 42 15,0 2-16-15,0 5-4 16,-1 6 48-16,2 5-25 0,2 4 0 16,2 1 31-16,5 2-61 0,4 3-24 15,6-2 44-15,7 0-54 0,5-6-95 16,8-4 95-16,8-4 0 0,9-4-13 16,10-4-6-16,4-6-32 0,9-7-155 15,4-8-178-15,4-6 342 0,1-8 29 16,2-5-58-16,3-7-41 0,0-8-241 15,-1-5 140-15,-1-7-50 16,-4-3-153-16,-4-3 220 0,-4-1 92 16,-9-2 104-16,-7-1 42 0,-7-4 69 15,-8 3 120-15,-3 2-62 0,-6 2 39 16,-4 4 168-16,-3 9-114 0,-8 2-26 16,-1 7 85-16,-5 6-110 15,1 6-62-15,-3 2-35 0,-1 2-12 16,0 10-49-16,2 3-49 0,-1 8 59 15,4 2-63-15,1 3-7 16,0 3 7-16,4 1 0 0,4 2-65 16,4 2 49-16,-1 0-37 0,3 0-147 15,5 2 136-15,1-2-44 0,4-6-225 16,0-7 118-16,0-7-79 0,5-9-254 16,-2-7 233-16,1-3 100 0,-2-10 47 15,0-3 168-15,-2-7 20 0,-3-1 38 16,-2-4 27-16,-3-3 78 0,-2-2 181 15,-4-3-149-15,0 1-26 0,-2 2 83 16,0 0-113-16,2 3 9 16,-2 5 109-16,2 1-97 0,2 7-26 15,0 3-3-15,2 5-23 0,0 4-45 16,0 2-63-16,4 0 54 0,2 3-54 16,8 0-111-16,1 7 110 15,5 4 1-15,1-2-29 0,1 2 29 16,0-1 0-16,4 1-64 0,-2 0 62 15,0 1 2-15,-2 1-26 16,-3 0 26-16,-2 2 0 0,-6 1-13 16,0 3 13-16,-5-3 0 0,-2 1 7 15,-2 0-7-15,-1-2 0 0,-1-2 3 16,0 1 0-16,0-4-3 0,-1-2 19 16,-1-2-19-16,0-1 0 0,0-1 16 15,0 3-13-15,0-2-3 0,0 0 10 16,2-5-10-16,4-5 44 0,8-10-34 15,5-5 34-15,3-4-44 0,3-1 13 16,2 2-13-16,-2 2 6 16,-1 5 19-16,0 3 20 0,-4 7 2 15,-2 2-44-15,-4 4 70 0,2 6-73 16,-4 2-10-16,1 4 10 0,0 1 0 16,-2 3-24-16,2 0 24 15,-1 3 0-15,1-1-9 0,0 0 9 16,-3-4 0-16,2 4-110 0,-3-4 109 15,0 0-29-15,-2-4-94 16,0-4 121-16,2-4-51 0,2-7 0 16,5-4 54-16,0-6 25 0,2-6-18 15,-1-1 31-15,1 0-32 0,-1-1 16 16,-1-1 13-16,1 3-28 0,-2-1 18 16,-1 8 0-16,0 0-25 0,0 4 26 15,-1 3-1-15,0 0-25 0,1 3-35 16,-2 0 34-16,1 0 1 0,0 3-85 15,2 0 83-15,-1-3-45 0,1 2-100 16,1-3 125-16,0 2-23 16,-2-5-86-16,4 0 109 0,-2-1-23 15,2-4-77-15,-2-6 84 0,5-1-4 16,-3-3-20-16,0 1 62 0,-1-1 3 16,-3 4 16-16,-3 6 81 15,-2 4 15-15,-5 5 58 0,1 2-26 16,0 4-74-16,-3 7-47 0,0 16 18 15,0 13 32-15,-4 12 13 16,-2 12 31-16,-2 2-57 0,2 5-60 16,0 6 70-16,1 1-73 0,4 1-41 15,1 3-164-15,-2-4 176 0,2 1-41 16,-1-2 1-16,-2-8-8 0,1-10-159 16,-1-10 115-16,-1-11 66 0,1-15-141 15,1-8 125-15,-2-7 71 0,-3-6 13 16,-4-11 110-16,-5-12-53 15,-6-10-60-15,2-10 12 0,-2-6 1 16,6-3 22-16,-1-5 51 0,0-2-10 16,5-2-9-16,1-2 2 0,3 0-34 0,7 2-36 15,1 4 68-15,1 3-27 16,8 4-31-16,6 6 57 0,5 5-31 16,3 10-36-16,2 7 95 0,0 8-31 15,3 8-58-15,-4 6 83 0,-1 7-98 16,0 12 43-16,-5 3-39 0,1 9-4 15,-4 4-10-15,2 3 10 16,-5 4 0-16,1 3-37 0,-1 2 2 16,-2-1 35-16,-2 0-226 0,-2-4 188 15,0-2-48-15,-2-6-177 16,-2-10 151-16,0-7-77 0,0-9-235 16,-2-8 133-16,2-13-27 0,-1-14-218 15,3-10 172-15,1-13-24 0,3-6-248 16</inkml:trace>
  <inkml:trace contextRef="#ctx0" brushRef="#br0" timeOffset="27515.52">28027 9589 70 0,'27'-72'257'0,"2"-2"213"16,2 2-210-16,1-2-15 0,-2 6 148 16,0 6-104-16,-5 11-194 0,-4 12 115 15,-3 13 55-15,-6 7-7 16,-3 8 101-16,-4 10-202 0,-1 1-55 16,0 5-93-16,3 10 61 0,0 16-10 15,-2 7 0-15,-4 9 54 0,2 5-35 16,-2 3-66-16,2-1 59 0,0 1-72 15,2 1-16-15,2 0 16 16,-2-3 0 0,0-1-110-16,1-2 50 0,-1-5-51 0,-1-6-130 0,-1-9 158 15,2-7-64-15,-1-11-280 0,3-9 182 16,2-6 41-16,2-9 118 0,1-7 86 16,0-5 0-16,-3-5-1 0,0 0 1 15,-2-3 58-15,-4 4 149 16,-2 2-58-16,-1 5 6 0,-1 6 79 15,-5 6-74-15,4 4-16 0,-4 1 28 16,4 1-61-16,-1 2-111 0,-2 1 16 16,2 0-35-16,0 4 9 0,3 5-53 15,0 4 63-15,3 6 0 0,5-4-88 16,1 1 69-16,5-2-38 0,2-3-106 16,4-3 102-16,2-1-35 0,4-3-103 15,3-4 89-15,0-4 4 16,5-6-33-1,0-2 110-15,0-4 22 16,-1 2 7-16,0-5 3 0,-1 0-1 16,2-1-1-16,-5-1 12 0,3 0-10 15,-5 3 16-15,-2 2 36 0,-4 4 49 16,-1 0 63-16,-4 6-38 16,-4-1-27-16,-4 6-5 0,-1 1-24 15,-4 0-60-15,1 4 3 0,-2 4-17 16,-2 6 1-16,-5 5 0 15,-7 5 19-15,-3 1-19 0,-3 1 13 16,-4-1-13-16,0 3 0 0,-4-1-80 16,1 2 64-16,-2-2-38 0,2-2-107 15,0 2 58-15,1-7-38 0,1-3-153 16,4-5 126-16,3-7-24 0,2-3-162 16,6-6 192-16,1-8 123 0,2-4 39 15,2-4 35-15,0-3 24 0,3 2 65 16,2-5-43-16,3 1 32 0,3 0 95 15,1 3-68-15,3 4 12 16,-1 4 132-16,1 5-97 0,-1 5-33 16,3 4 25-16,1 1-67 0,2 7-49 15,2 6-37-15,4 2 50 0,-1 4-66 16,5 1 25-16,1 4-32 16,3-1-3-16,2 2-112 0,0 2 46 15,2-4-65-15,-2 1-260 0,1-2 149 16,-2-5-110-16,-10-3-718 15,-2-7-87-15</inkml:trace>
  <inkml:trace contextRef="#ctx0" brushRef="#br0" timeOffset="27999.84">30124 9031 1429 0,'0'0'731'16,"-28"-43"-595"-16,7 30 103 0,-3 6 77 16,-3 6-140-16,-2 2-35 0,-4 10-26 15,-1 5-16-15,-3 9-39 0,0 4-44 16,1 3 54-16,4 7-67 15,0 2 23-15,4 3 5 0,2 3 4 16,4 2-32-16,3-1 64 0,3 2-67 16,7 0 16-16,2-2-16 0,4-1 0 15,5-2-103-15,7-3 27 0,4-8-54 16,9-7-253-16,2-4 135 16,2-13-45-16,8-4-329 0,-10-6 134 15,1-4-144-15</inkml:trace>
  <inkml:trace contextRef="#ctx0" brushRef="#br0" timeOffset="28702.96">30103 9444 1557 0,'0'0'351'0,"12"-41"-37"0,-11 27 216 15,-1 9-247-15,-1 0-63 0,-3 3-54 16,0 2-77-16,-4 0-89 0,-1 12 16 16,-2 8-16-16,0 6 0 0,-1 2-3 15,4 4 3-15,3-2 0 0,0 0-153 0,2 2 109 0,2 1-42 0,1-1-126 16,5 0 126-16,3-4-33 15,7-4-245-15,2-5 59 0,7-11-673 16,-1-8 974-16,1-4 4 0,0-6 0 16,-3-4 193-16,-4-2-89 15,-1-6 16-15,-4-3 65 0,-2-3-35 16,-4-3 2-16,-4 2 114 0,-2-4-130 16,-6 2-26-16,-3 2-32 0,0 1-26 15,-3 2-7-15,-2 4-26 16,1 2-6-16,-2 2-13 0,2 6-3 15,2 4 3-15,3 3 3 0,3 1-1 16,0 4-4-16,-1 0-9 0,1 5-66 16,1 5 51-16,1 3 0 0,3 3-65 15,8 0 23-15,3-4-16 0,4-3-26 16,2-2 55-16,3 0 42 0,0-3 13 16,-1-2 16-16,-1 2 26 0,0-2 85 15,-5 2-63-15,-1-2 1 0,-5 0 22 16,-2 0-26-16,-4 1-16 15,3 1-19-15,0-1 22 0,-1 3-15 16,1 4-11-16,-1-1 1 0,-1 8-23 16,2 2 2-16,-1-3-1 0,1 1-1 15,0-2-100-15,3-2 58 16,-1-1-9-16,5-1-58 0,4-6 28 16,2-3-3-16,6-2-29 0,2-6 74 15,-2-6 24-15,3 3 15 16,1-3 16-16,-2-1-3 0,-1-3 33 15,2 5 2-15,-4 0 27 0,-2 5 102 16,-4 2-42-16,-5 2-9 0,-3 2 76 16,-1 7-42-16,-3 10-68 0,-2 5-44 15,-2 10 25-15,-2 4-16 0,-5 2-41 16,-2 4 57-16,-1 4-73 0,0 4 35 16,-4 3-19-16,0 0-16 0,-5-1-346 15,-4-2 346-15,-3-5 0 16,-4-4-144-16,0-6 67 0,-2-8-22 15,2-14-62-15,2-8 52 0,4-10-43 16,3-14-110-16,2-10 156 0,5-8 31 16,0-7-146-16,2-7-9 15,6 11-187-15,0-7-681 0</inkml:trace>
  <inkml:trace contextRef="#ctx0" brushRef="#br0" timeOffset="28853.31">30368 9284 661 0,'0'0'775'15,"22"-41"-281"-15,-10 21-322 0,0 10 113 16,1 6-142-16,3 2-37 16,0 2-46-16,4 1-60 0,-1 4-13 15,3 6-25-15,2-3-11 0,0 8-64 16,-1-1-204-16,1-2-7 0,-8-1-207 16,0-3-780-16</inkml:trace>
  <inkml:trace contextRef="#ctx0" brushRef="#br0" timeOffset="29824.12">30834 9405 1322 0,'0'0'521'0,"0"0"-252"0,0 0-3 15,0 0-69-15,9 35 38 0,-9-22 41 16,0 2-142-16,0 2-51 0,0-3-51 16,1-1 19-16,-1 2-51 0,2-2 0 15,-1-1-22-15,0 0 22 0,2-1-144 16,-2-5 116-16,1 0-30 0,0-4-73 15,2 2 95-15,2-4-15 0,4-4 3 16,8-8 48-16,3-2 0 16,3-5 13-16,0 0-13 0,-1 1 0 15,1-2-6-15,0 2 6 0,-2 4 0 16,0 3 3-16,-2 3 58 0,-2 7 22 16,-2 1 20-16,0 1-11 15,-2 10-34-15,0 1-46 0,0 4 39 16,-2 6-51-16,0 4 13 0,-2 3-13 15,0 6 0-15,-4 1-20 0,1 1 20 16,-2 6 0-16,-3-2-87 0,-2 4 86 16,-3 2-27-16,-5-6-138 0,-5 2 118 15,-2-11-565-15,-1-7 575 16,-3-6-17-16,1-10 11 0,-1-7 44 16,0-5 17-16,1-10 28 0,-1-7 3 15,4-6 17-15,5-3 19 0,2-6 71 16,5-2-58-16,3-4-17 0,5-1 13 15,2 1-29-15,5-2-35 0,0 1-16 16,5 2-3-16,-1 1-10 0,3 7-45 16,0 3 45-16,-1 7-3 15,2 4-33-15,-1 7 36 0,-2 3 0 16,-2 4 1-16,0 3 19 0,-2 3 2 16,0 6-15-16,-2 4 18 0,-2 3-25 15,-1 4 16-15,0 5-6 0,-2 1-10 16,-1-2 10-16,2 1-10 15,-2-2 0-15,0-2-79 0,1-6 31 16,-2-5-9-16,-2-4-62 0,1-3 74 16,0 0 3-16,-1-2 42 0,4-4 3 15,2-6 23-15,0-10-23 0,0-3 23 16,1-2-14-16,-2-1-5 16,-1 2 44-16,1 2-28 0,-2 0-20 15,2 6 33-15,-6 2 15 0,2 4 48 16,-2 4 13-16,-1 0-32 0,0 4-29 15,0-1 26-15,0 2-26 0,2-1-26 16,-2 2-25-16,1 0-28 0,2 3-30 16,-1 5 58-16,5 3 0 15,2 1-9-15,3 1-7 0,-1-2-6 16,1-3-141-16,1-6 121 0,3-2-19 16,3-4-80-16,4-6 106 0,1-6-7 15,2-3 35-15,0-4 7 0,-1-1 16 16,-2-4-12-16,-3-4 28 0,-2-2-26 15,0-5 4-15,0-1 9 16,-4-1-19-16,-1 1 1 0,-1 4 19 16,-1-3 24-16,-2 7 49 0,0 7 26 15,-2 5 5-15,-4 9-111 0,-2 7 121 16,-1 4 15-16,3 0-60 16,-2 12-89-16,3 12-26 0,1 8 26 15,-2 7 76-15,1 5-76 0,1 0 10 16,1 2-10-16,3 4 0 0,2 2-32 15,-1 0 4-15,1-2 9 0,0 1-184 16,-2 0 117-16,-1-5-70 0,-4-2-287 16,-4-1 124-16,-1-10-57 0,-3-10-740 15</inkml:trace>
  <inkml:trace contextRef="#ctx0" brushRef="#br0" timeOffset="29995.98">31758 9399 2395 0,'0'0'303'0,"-8"-48"-119"16,8 34-14-16,6 5 98 0,6 4-153 15,8 3-115-15,6 2-83 0,4 0 81 16,8 7-94-16,2 2-237 16,2 1 99-16,0 0-125 0,-12-2-648 15,0-1-217-15</inkml:trace>
  <inkml:trace contextRef="#ctx0" brushRef="#br0" timeOffset="30386.56">32111 9497 1676 0,'0'0'1010'16,"0"0"-927"-16,0 0-83 0,0 0-37 15,0 0-60-15,0 0 65 16,47-4-49-16,-21 6-94 0,0 0 49 16,-2-2-23-16,1 0-241 0,0-4 156 15,2-4 52-15,0-2 148 0,-1-5 34 16,-2 0 117-16,-2-1 157 16,-8 0-118-16,-4 6-17 0,-6-1 128 15,-4 4-83-15,-4 3 23 0,-11-1 18 16,-9 0-134-16,-9 3-27 0,-3 4 90 15,0 4-33-15,1 12 7 0,6 2 69 16,1 5-68-16,9 3-44 0,8 3-78 16,11 1 56-16,10 1-63 0,14 0 0 15,13-1 0-15,15-2 0 16,13-4-227-16,14 0 113 0,6-2-77 16,-17-8-586-16,-1-6-382 0</inkml:trace>
  <inkml:trace contextRef="#ctx0" brushRef="#br0" timeOffset="31230.33">26876 10612 2704 0,'0'0'475'0,"0"0"-300"16,0 0-137-16,0 0-38 0,0 0-111 15,0 0 111-15,2 40 0 0,11-9-18 16,2 1 18-16,1 4 0 0,2 2 2 16,0 4-2-16,-1 2 0 15,-2 1-1-15,-1 3 1 0,0 4 0 16,-5 4 3-16,-4 3 16 0,-2 1 10 16,-3-2-29-16,0 1-29 0,-3-4 29 15,1-5 0-15,-1-4 64 16,3-9-64-16,4-10-115 0,1-9 90 15,2-10-20-15,1-4-61 0,3-4 105 16,1-10-66-16,4-6-181 16,-3-11 10-16,-1-6-70 0,-3-7-149 15,2-4 297-15,-4-8 66 0,-3-4 83 16,-3-7 11-16,-1 0 36 0,-1-3 39 16,-7 2-26-16,-3 2 12 0,-5 4 95 15,0 4-39-15,-4 4-13 0,4-2 120 16,-1 1-101-16,2 3 38 0,6 3-32 15,2 5-55-15,4 6 20 0,3 8 98 16,4 3-42-16,7 4-44 0,6 6-78 16,3 2 14-16,4 7-42 15,2 4 3-15,2 6 10 0,0 7-13 16,-2 8 3-16,4 3 0 0,-6 6-3 16,-2 2-29-16,-6 2 29 0,-2 5 0 15,-9 0-17-15,-5 1 17 16,-7 0 0-16,-7-2-20 0,-5 4 4 15,-4-5 16-15,-2-2-111 0,-2 1 85 16,2-4-25-16,0 1-93 16,1-2 70-16,1 1-32 0,7-4-152 15,5-3 93-15,6-5-3 0,5-4-143 16,12-9 41-16,8-5-72 0,8-4-410 16,0-4 337-16</inkml:trace>
  <inkml:trace contextRef="#ctx0" brushRef="#br0" timeOffset="31620.92">27740 10921 1586 0,'0'0'390'0,"0"0"-105"15,0 0 151-15,0 0-220 0,0 0-78 16,0 0 9-16,-38-13-22 0,22 21-49 16,2 3-22-16,2 2 29 0,-1 3-83 15,2 1 15-15,1 1-15 16,-1 2 0-16,2-2-19 0,1 2 19 15,0-1 0-15,1 2-25 0,3 2 25 16,-1-4 0-16,2-1-29 16,3 0 27-16,0-9 2 0,0 0-73 15,4-6 72-15,3-3 1 0,3-1 0 16,4-9 16-16,4-3-16 0,2-3 3 16,-1-4-3-16,0 3 0 0,-2-6 1 15,0 2 6-15,-2 3-7 0,-2 2 15 16,-3 6 40-16,-4 3 11 0,0 4-15 15,-4 2 44-15,2 0-86 0,0 1 35 16,3 2-38-16,4 6-6 0,2 6 13 16,2-1-13-16,1 6 0 15,-2-3-26-15,2 2 1 0,-1 0 25 16,0 2-209-16,-1 1 152 0,0-2-58 16,-1-3-246-16,3-6 84 0,-4-3-146 15,3-7-877-15</inkml:trace>
  <inkml:trace contextRef="#ctx0" brushRef="#br0" timeOffset="31792.77">28036 10831 1360 0,'0'0'1058'0,"-34"-35"-829"16,20 28-94-16,2 7-25 0,4 0 5 15,4 4-93-15,0 8-22 0,4 4-118 16,0 3-14-16,2 4-45 0,2-3-299 15,1-2-53-15,-1-3-486 0</inkml:trace>
  <inkml:trace contextRef="#ctx0" brushRef="#br0" timeOffset="32152.1">28232 10841 2519 0,'0'0'454'0,"0"0"-249"0,0 0-84 16,0 0-6-16,0 0-87 0,0 0 1 16,35-16-29-16,-15 28-32 15,3 7 32-15,-2 4 0 0,-1 1-28 16,4 5 5-16,-1 2 20 0,-1 2-108 16,0 2 111-16,-4 2 0 0,-2 2-36 15,2-2 36-15,-6-2 0 0,-2-7-74 16,2-7 71-16,-2-6-45 0,-4-9-23 15,-2-3 71-15,0-3 16 0,0-7 7 16,2-6 50-16,-1-11-22 0,-4-8-38 16,2-7 83-16,-3 2-10 15,0-2-3-15,0 3 15 0,0-1-54 16,0 2-34-16,4 2 31 0,3 2-41 16,5 5-35-16,1 2 16 0,3 2-16 15,3 4-181-15,2 2 137 0,0 1-65 16,1 6-215-16,0 2 123 15,2 3-71-15,-2 4-489 0,-6 0 54 16</inkml:trace>
  <inkml:trace contextRef="#ctx0" brushRef="#br0" timeOffset="32527.07">27923 11159 2857 0,'0'0'337'0,"0"0"-257"15,0 0-80-15,0 0-7 0,0 0-188 16,0 0 70-16,0 0-68 0,44-2-463 15,-29 9 3-15,-5-3-652 0</inkml:trace>
  <inkml:trace contextRef="#ctx0" brushRef="#br0" timeOffset="33058.25">28250 11128 635 0,'0'0'560'0,"0"0"-296"0,0 0-79 16,0 0-94-16,0 0 23 0,-39-21 130 15,34 19-121-15,-1 2-16 0,5 0 25 16,-3 0-77-16,4 2-26 0,-1 3-3 15,1 2 0-15,0 5-23 0,5 4-3 16,4 2-1-16,3 2-67 0,4-4-291 16,-4-4-60-16,2-4-637 0</inkml:trace>
  <inkml:trace contextRef="#ctx0" brushRef="#br0" timeOffset="40773.68">21099 10184 1522 0,'0'0'29'0,"0"0"-29"16,0 0-104-16,0 0 42 0,0 0 57 16,0 0 5-16,0 0 36 15,0 0 6-15,0 0 26 0,44-1-22 16,-31 2 29-16,3-1-4 0,0 0-38 15,-1 1 12-15,-2 2 20 0,3-2-16 16,0-1-4-16,3 2 27 16,4-2-69-16,-1 0 59 0,4 0 25 15,-1 0-45-15,4-2-9 0,2 1-12 16,1-2-8-16,0 1-10 0,3-1-3 16,-1-1 1-16,0 0-2 0,2 0 0 15,-4-1-15-15,0-1-3 16,-3 2-150-16,-5 2 20 0,-1 0-36 15,-7-2-346-15,-6 4-32 0,-2-2-44 0</inkml:trace>
  <inkml:trace contextRef="#ctx0" brushRef="#br0" timeOffset="41103.89">21654 9899 1795 0,'0'0'218'0,"0"0"-154"16,0 0-47-16,0 0-17 0,0 0-143 15,0 0 140-15,0 0-14 0,49-11 8 16,-28 18 9-16,-1 1 0 0,-1 1 0 16,0 4-4-16,-1 1 4 0,-3 0 7 15,-2 5-6-15,-2 0 17 0,-3 2 51 16,0 2-37-16,-5 1 4 0,-3 0-23 15,-3 1 39-15,-6 3 38 0,-5 1-31 16,-2 2-27-16,-2-2 16 16,-2 3 20-16,1 2-52 0,-2-4-16 15,2 2-20-15,3 0 19 0,3-1-54 16,-1 0-227-16,6-2 29 16,3-8-85-16,2-2-763 0</inkml:trace>
  <inkml:trace contextRef="#ctx0" brushRef="#br0" timeOffset="57767.91">24523 12603 10 0,'0'0'26'16,"0"0"-13"-16,0 0 3 0,0 0 1 15,0 0-4-15,0 0 13 0,0 0 19 16,0 0-6-16,0 0 4 0,0-6-14 15,1 6 20-15,-1-1 443 0,0 0-351 16,0 1-66-16,0-2 35 16,0 1-22-16,2-2-16 0,-2 2 35 15,0 0-48-15,1-1-10 0,-1 1-4 16,0 1-32-16,0 0-13 0,1-3 0 16,-1 3 12-16,0 0 8 0,0 0 15 15,0 0-9-15,0 0 4 0,0 0-1 16,0 0-13-16,0 0 4 0,0 0-5 15,0 0 1-15,0 0 10 0,0 0 26 16,0 0-36-16,0 0 4 16,0 0-1-16,0 0 1 0,0 0-4 15,0 0-12-15,0 0 13 0,0 0 5 16,0 0 17-16,0 0-23 16,0-1 1-16,0 1-12 0,0-3-2 15,0 3 10-15,0 0 16 0,0 0-6 16,0 0-7-16,0 0 7 0,0 0-7 15,0 0-13-15,0 0 17 0,0 0-7 16,0 0-11-16,0 0 1 16,0 0 0-16,0 0 1 0,0 0 1 15,0 0-2-15,0 0 10 0,0 0 5 16,0 0-15-16,0 0 10 0,0 0 0 16,0 0-10-16,0 0 16 0,0 0 6 15,0 0 1-15,0 0-3 0,0 0 3 16,0 0-4-16,0 0 4 0,0 0-3 15,0 0-7-15,0 0-14 0,0-2 14 16,0 2 0-16,0-3 0 16,0 0-3-16,0 3 13 0,0-1 3 15,0 0 0-15,0-1 13 0,0 1-7 16,0 0-2-16,0-1 25 0,0 1-1 16,2 0-8-16,-2-1 24 15,0 1-31-15,0 0-4 0,0 1 33 16,0 0-20-16,0 0-32 0,0 0 29 15,0 0-48-15,0 0-61 0,0 1 59 16,-2 11 2-16,-7 13 61 16,-2 10 155-16,-7 13-51 0,-4 8-74 15,0 5 23-15,-8 9-45 0,2 6-57 16,-4 6 76-16,0 1-88 0,0-3 23 16,6-3 8-16,2-7-31 0,1-4 7 15,7-6-7-15,1-8 0 0,5-6 31 16,2-8-31-16,2-3 0 0,4-11 9 15,2-5-74-15,-3-7 52 16,3-10 0-16,0 1 13 0,0-3 0 16,3-1 13-16,-1-14 28 0,6-13-41 15,2-11-67-15,3-10 67 0,3-7 0 16,0-4-11-16,3-8 11 16,1-1 0-16,0-7-9 0,0 1 9 15,4-5 0-15,-3 0-28 0,3-3 28 16,1 1 0-16,1 2-7 0,-4 2 7 15,1 5 0-15,0 8-19 0,-3 6 19 16,-3 8 0-16,-1 11 9 16,-1 8-9-16,-3 8 0 0,0 6 19 15,0 6-3-15,-2 5-16 0,2 7 3 16,0 1-19-16,0 10 16 0,2 6-12 16,2 9 12-16,-3 6 69 0,2 9-43 15,-2 8 98-15,-1 6-89 0,1 5-14 16,-2 5 48-16,4 5-69 0,-5 2 46 15,2 4 4-15,0-2-50 0,2 1-3 16,-4-3 3-16,2 0 0 16,-1-3 9-16,-3-2-77 0,0-6 68 15,0-6-99-15,-5-2 99 0,2-5 0 16,-4-5-10-16,1-3 7 16,-2-7 3-16,0-5-152 0,-3-4 151 15,-2-6-68-15,-1-4-166 0,-2-3 175 16,-4-4-82-16,-2-6-329 0,-5-1 143 15,-2-7-49-15,-5-6-535 0,5 2 163 16,-2-2-12-16</inkml:trace>
  <inkml:trace contextRef="#ctx0" brushRef="#br0" timeOffset="58033.51">24095 13343 1811 0,'0'0'674'0,"0"0"-483"16,-36-22 28-16,35 21-75 0,1-2 16 16,4 2 0-16,10-6-100 0,12-3-31 15,7-4-26-15,7 0 73 0,1-1-19 16,-1 0-51-16,3 1 61 16,0 0-67-16,2-2 9 0,-1 0-9 15,0 0 0-15,0 0 0 0,-1 2 0 16,1-1 0-16,-2-1-132 0,0 1 72 15,-4 1-54-15,2 2-183 0,-4 1 146 16,-1 0-68-16,-7 3-344 16,-8 2 47-16,0 4-259 0</inkml:trace>
  <inkml:trace contextRef="#ctx0" brushRef="#br0" timeOffset="58444.21">25500 12837 1787 0,'0'0'267'0,"0"0"-177"16,0 0 199-16,10-34-96 0,-10 30 1 15,0 4-9-15,-2-2-76 0,-2 2-36 16,-1 6-15-16,-6 7 53 16,-5 8-6-16,-6 11 13 0,-5 3 21 15,-1 8-35-15,0-1-22 0,-5 6 62 16,-2 3-87-16,2 4-35 0,-2-1 34 16,3 1-56-16,1 0-9 15,2-5 9-15,2-2 0 0,5-6-53 16,-1-4 25-16,3-4 9 0,5-5-186 15,1-6 180-15,4-6-54 0,2-5-167 16,3-7 131-16,4-2-51 0,-1-3-266 16,2-7 151-16,2-9-55 0,0 0-587 15,4-10-157-15</inkml:trace>
  <inkml:trace contextRef="#ctx0" brushRef="#br0" timeOffset="58741.05">25078 13004 1243 0,'0'0'550'15,"5"-56"-99"-15,-2 33-183 0,-2 11 13 16,0 3 101-16,1 5-166 0,-1 1-66 16,4 1-46-16,5 2-9 15,2 0-45-15,1 6-34 0,3 5 88 16,-1 4-32-16,1 3-56 0,-2 4 101 16,-2 3-49-16,2 3-65 0,-1 4 110 15,-2 0-76-15,2 1-12 16,-1 3 46-16,1-2-71 0,3 0 40 15,0 0-37-15,0-4-3 0,2 1 7 16,0-4-7-16,1-2 0 0,2-1-19 16,1-5 19-16,-2-2 0 0,2-4-308 15,-3-2 308-15,0-4 0 0,-1-3-205 16,1-3 151-16,-2-1-56 0,-1-5-241 16,-1-5 144-16,1-2-152 15,-7-5-403-15,-1 2 86 0,-2-2-533 0</inkml:trace>
  <inkml:trace contextRef="#ctx0" brushRef="#br0" timeOffset="58959.78">25624 13077 2402 0,'0'0'535'0,"0"0"-323"0,0 0-52 15,0 0-36-15,0 0-13 16,3-34-76-16,16 26-35 0,5-3-32 15,5-1 32-15,-1 0 0 0,0 1-23 16,3-1 23-16,1 2 0 0,-2-1-73 16,2-1 72-16,-2 3-52 0,0 1-145 15,-2 1 115-15,-4 2-45 0,-1 1-197 16,-2 1 83-16,-5 3-92 0,-6 0-495 16,-4 0-187-16</inkml:trace>
  <inkml:trace contextRef="#ctx0" brushRef="#br0" timeOffset="59209.85">25711 13295 1820 0,'0'0'538'16,"0"0"-379"-16,-35 34 63 0,34-26-119 16,1-5-3-16,3-3-52 15,13 0 6-15,6-3-25 0,8-9-22 16,6-2 28-16,4-5-35 0,-2-1-3 15,2-3 3-15,6-1 0 0,-2 2-33 16,2-6 20-16,0 2-6 0,0 0-139 16,2-4 43-16,-1 2-43 0,1-4-140 15,1-4 75-15,2-1-79 0,-14 6-792 16,2-2 395-16</inkml:trace>
  <inkml:trace contextRef="#ctx0" brushRef="#br0" timeOffset="59727.82">26906 12288 1433 0,'0'0'549'0,"0"0"-293"0,12-40 74 16,-12 36 140-16,0 3-160 0,0 1-78 15,0 0-147-15,-2 1-85 16,-2 14-3-16,-6 9 3 0,-2 12 129 16,-3 4-43-16,-1 5-42 0,0-1 81 15,3 4-55-15,-2 3-61 0,2 1 75 16,-2 5-84-16,-2 2 53 15,3 1-29-15,-2 2-24 0,0-4-6 16,-1 3 6-16,2-4 0 0,1-3-59 16,-1-6 3-16,3-6 56 0,0-6-4 15,4-4 4-15,0-5 0 0,3-10 13 16,1-3-85-16,2-8 63 0,2-3 3 16,0-2 6-16,0-1 21 0,0-4 20 15,6-12 53-15,2-12-94 16,8-9-7-16,4-6 7 0,4-2 0 15,2 2-9-15,4-2 9 0,2-2 0 16,4 3-25-16,2 2 25 0,0 4 0 16,0 6-25-16,1 6 25 15,1 7 0-15,-4 7-31 0,-1 7 31 16,-3 5 0-16,-4 8-35 0,-4 9 35 16,-4 6 0-16,-7 6-7 0,-5 8 7 15,-5 6 0-15,-5 4 25 0,-6-1-6 16,-6 2-19-16,-5-2 28 15,-2-2-19-15,-5-6-9 0,-2-3 25 16,-2-2-18-16,-6-5-7 0,0-6 28 16,-3-2-28-16,-1-4 0 0,1-4-41 15,2-6 7-15,-2-2 3 0,6-4-271 16,1 0 179-16,5-8-105 0,9-2-466 16,4 0 109-16,6-4-598 0</inkml:trace>
  <inkml:trace contextRef="#ctx0" brushRef="#br0" timeOffset="60852.7">29620 11987 1296 0,'0'0'1347'15,"0"0"-1306"-15,0 0-41 0,0 0-121 16,0 0 121-16,-34 29 26 0,14-4-7 16,-2 5 13-16,-2 2-3 0,-1-3 39 15,-4 4-7-15,-1 1 0 0,-2 3 36 16,-1 2 25-16,1-2-14 0,0 0-50 15,0-2-10-15,-1-3 6 16,1 0-41-16,0-5 25 0,0 1-38 16,2-6-7-16,4-2-18 0,-1-4-45 15,4-4-173-15,5-5 137 16,-1-3-48-16,3-4-191 0,0-4 44 16,5-4-125-16,1-1-821 0</inkml:trace>
  <inkml:trace contextRef="#ctx0" brushRef="#br0" timeOffset="61180.81">28840 12176 2058 0,'0'0'708'16,"0"0"-531"-16,0 0 6 0,0 0-151 16,0 0-29-16,0 0-3 0,-22 53 22 15,16-15 42-15,4-1-38 0,-2 2-17 16,1-2 26-16,2 0-35 0,-3 3 7 15,1-2-7-15,-2-2 0 16,-1 2 12-16,1 1-12 0,2 0 0 16,3-9-63-16,3-3 63 0,5-6 0 15,5-6-5-15,2-6 5 16,6-3 0-16,3-5 19 0,2-1 23 16,4-7-17-16,4-3-9 0,2-4 16 15,2-4-32-15,1-1 22 0,2-4-9 16,-1 2-13-16,2-3-16 15,0-1 0-15,1 1 16 0,0 0-252 16,1-2 143-16,0 2-45 0,-2 0-194 16,-2 2 93-16,0-2-121 0,-12 6-607 15,0 2 55-15</inkml:trace>
  <inkml:trace contextRef="#ctx0" brushRef="#br0" timeOffset="61760.4">30236 11812 1922 0,'0'0'509'0,"0"0"-451"15,8-41 48-15,-8 39 145 0,2 2-132 16,-1 0-119-16,0 0-80 0,1 2 0 15,0 8 80-15,0 10 6 16,-2 6 52-16,-4 6 9 0,-3 6 10 16,-1 1 4-16,-1 5-27 0,-1 1 13 15,2 5-3-15,-1-4-64 0,0 1-4 16,-1 1 4-16,-2-3 0 0,2 2 6 16,-2-2-6-16,1-2 0 0,0-6 2 15,3-6-2-15,0-4 0 0,3-7-10 16,4-7 10-16,-1-5 0 0,1-3-3 15,1-5 3-15,0 2 1 16,0-2 19-16,0-2 110 0,3-6-19 16,3-8-95-16,2-5 3 0,6-4-19 15,2-1-16-15,0 1 16 16,6-2 0-16,1 1-11 0,1 2 11 16,4-2 0-16,-4 6-27 0,0 6 27 15,-3 3 0-15,1 6-57 0,-6 3 41 16,-2 6 16-16,-2 6-130 0,-1 4 128 15,-3 6-18-15,-4 4 1 16,-4 6 19-16,0 0 39 0,-5 2-36 0,-5 2 57 16,-3-4-60-16,-2-2 23 15,-2-4-8-15,-6-4-8 0,-2-1 12 16,-4-2 13-16,-6-2-32 0,-1-2-32 16,-3-1 32-16,1-4-51 0,-4-2-121 15,1-1 82-15,4-4-83 0,1 2-345 16,8-3 35-16,9 0-145 0</inkml:trace>
  <inkml:trace contextRef="#ctx0" brushRef="#br0" timeOffset="62773.47">28154 13885 1949 0,'0'0'450'15,"0"0"-253"1,0 0 26-16,2-32-24 0,-3 31 57 16,0 0-156-16,1 1-100 0,0 2-210 15,0 8 210-15,1 7 22 16,2 10 80-16,-3 3-16 0,1 4-28 15,0 4-4-15,1 5 44 0,-2 1-31 16,0 7-36-16,-3 1 54 0,0 5-75 16,1 3 18-16,-2 3 13 15,1 1-41-15,-1 0-28 0,0 0 28 0,0-7 0 0,1-1 19 16,-1-9-16-16,2-7-3 0,2-10-7 16,-2-4 7-16,1-8 0 15,1-6 7-15,-1-5-7 0,1-3 0 16,0-4-10-16,0 0 10 0,0-11 10 15,0-5 15-15,0-8-38 16,4-9 13-16,2-3-78 0,2-3 78 16,6-1 0-16,-1-4-23 0,6 2 23 15,2-2 0-15,3 2-16 0,1 4 16 16,1 6 0-16,3 6-22 0,0 6 22 16,-1 8 0-16,2 7-61 15,-4 5 45-15,1 4 16 0,-4 8-79 16,-3 7 75-16,-6 5 4 0,-3 6-50 15,-4 5 50-15,-7 2 0 0,-4 5 1 16,-7-1 24-16,-6 2-25 0,-6-5 19 16,-5 1 3-16,0-7-22 0,-8-3 22 15,0 1-9-15,-3-10-13 0,-2 0 10 16,0-3-45-16,1-4 32 0,2-2-99 16,4-4 102-16,4-6 0 15,6-1-59-15,7-1 58 0,5-6-71 16,9-4-193-16,3-1 91 0,10-2-90 15,7-5-415-15,-2 4 74 16,5-1-517-16</inkml:trace>
  <inkml:trace contextRef="#ctx0" brushRef="#br0" timeOffset="63195.44">28808 14184 1520 0,'0'0'1358'0,"0"0"-1281"16,0 0-29-16,0 0-10 0,0 0 61 15,0 0-99-15,0 0-35 16,0 0 35-16,31-41 0 0,-3 31 1 15,3 1-1-15,-3 1 0 0,2 3-10 16,1-2 10-16,-2 0 0 0,2 3-58 16,0 2-6-16,-5 0-90 0,0 2-207 15,-4 2 89-15,-2 0-124 0,-6 2-675 16,-6 2 351-16</inkml:trace>
  <inkml:trace contextRef="#ctx0" brushRef="#br0" timeOffset="63414.17">28879 14465 1759 0,'0'0'975'0,"0"0"-811"15,0 0-29-15,0 0-23 0,-32 20 9 16,32-20-95-16,5 2-10 0,9-2 35 16,10-7-10-16,10-4-38 0,8-2 45 15,2-3-48-15,-2-1-22 16,2 2-4-16,2-1-3 0,0 1-232 15,0 1 100-15,0-1-73 0,1 0-364 16,-14 2-3-16,1 1-552 0</inkml:trace>
  <inkml:trace contextRef="#ctx0" brushRef="#br0" timeOffset="64277.14">30723 13727 2521 0,'0'0'351'16,"0"0"-206"-16,-35-10-40 0,22 17-2 16,-4 4-36-16,-2 3 0 15,-2 8-20-15,-5 0 11 0,1 6 62 16,-6 3-15-16,-1 2-36 0,-2 7 51 15,-1 0-42-15,-4 4-56 0,2 7 89 16,-3 0-93-16,0 1 20 0,1 1-10 16,2-5-28-16,5-1-6 15,4-5 6-15,3-4 0 0,5-5-69 16,1-2 47-16,4-6-13 0,2-4-185 16,4-3 176-16,2-6-38 0,2-4-162 15,3-6 107-15,2-2-99 0,0 0-411 16,0-2 293-16,0-12-217 0</inkml:trace>
  <inkml:trace contextRef="#ctx0" brushRef="#br0" timeOffset="64640.89">30038 13835 2752 0,'0'0'129'15,"-20"-38"-75"1,13 32 110-16,3 2-43 0,3 2-31 0,1 1-62 0,-2 1 36 0,2 0-64 16,0 1-59-16,2 5 59 15,3 3 54-15,4 8 25 0,2 5 64 16,1 2 2-16,1 2 63 0,-1 2-54 16,2 0-107-16,2 4-38 0,2 3 128 15,2-2-93-15,2 1-13 16,2 2 31-16,2-4-62 0,1 0 37 15,1 0-25-15,3-4-12 0,1 2 25 16,0-2-25-16,2-1 0 0,-2 0-16 16,3-5 16-16,-4-2 0 0,1-2-65 15,-3-4 41-15,-2-3-35 16,-2-4-237-16,-2-2 217 0,-5-4-66 16,-2-1-231-16,-4-6 159 0,-5-6-106 31,-3-3-500-31,-3 3 23 0,-1-7-485 0</inkml:trace>
  <inkml:trace contextRef="#ctx0" brushRef="#br0" timeOffset="65612.2">30354 13241 1759 0,'0'0'241'0,"0"0"-177"16,0 0-64-16,0 0-11 0,0 0 6 15,0 0-3-15,0 0 4 0,0 0 4 16,0 0 30-16,0 0-8 16,-31 7 33-16,30-6-16 0,-1 1-10 15,2-1-4-15,0 0-21 0,0-1 12 16,0 2-12-16,0-2-1 0,3 0 20 16,1 0 42-16,1-6-26 15,5 0-10-15,-1-5-15 0,0-1 2 16,-3 0-13-16,-4 1 34 0,-2 3-21 15,0 2 10-15,-4 0 32 0,0 4 32 16,-1-2 32-16,-4 0 41 0,-5 1-102 16,1 3-29-16,-2 1-19 15,2 5 38-15,2 2-51 0,1 0 19 16,0 0-19-16,4 0 0 0,0 1-28 16,2-4 27-16,0 3 1 0,2 0-36 15,0-2 36-15,2-1 0 0,0 0-37 16,0 1 34-16,0-2 3 0,4-3-52 15,0-1 52-15,2 0 36 16,0-3-27-16,1-1 20 0,0-1-29 16,-1-2 3-16,0 1 26 0,-1-2-13 15,-1 4-16-15,-3 1 39 0,1-1-11 16,-2 4-15-16,0 0 32 0,0 0-45 16,0 0-88-16,0 1 46 15,-3 3 4-15,-1 2 38 0,-1 2 0 16,2-2 0-16,-1 1-10 0,1 0 8 15,1-2 2-15,0-1-19 0,2-1 17 16,0-1 2-16,0 0-6 0,0-2 6 16,0 0 64-16,0-4 45 15,0-3-68-15,2-4-41 0,-2 1-42 16,0 2 29-16,0 2 13 0,-2 4-160 16,2 0 9-16,-2 2-152 0,-1 0-1570 0</inkml:trace>
  <inkml:trace contextRef="#ctx0" brushRef="#br0" timeOffset="68536.31">23083 15416 1094 0,'0'0'1110'0,"0"0"-1000"0,0 0 74 16,0 0 142 0,0 0-143-16,0 0-48 0,0-32-20 15,0 32-58-15,0 3-57 0,-4 6 22 16,-1 10 1-16,-5 10 59 0,-3 11 58 16,-3 5 34-16,3 6-73 0,-5 2-76 15,1 6 56-15,-2 2-81 16,2 7 13-16,-2 0-13 0,1 2 0 15,-2-4-16-15,1-2 16 0,-2-2 0 16,2-9-138-16,3-6 136 0,-1-9-12 16,-1-6-52-16,5-5 66 0,1-8 0 15,4-7 16-15,3-10-13 0,2 0-3 16,-2-5 19-16,5-9 19 0,0-13-38 16,5-11-60-16,3-10 60 0,3-4 0 15,5-5 19-15,1-8 3 16,3-2 15-16,3-7-30 0,2-3 90 15,2-1-84-15,2 2 24 0,2-1-2 16,-1 2-35-16,1 2 22 0,0 4-12 16,-1 6-10-16,-2 9 0 0,-4 12 0 15,-4 9 44-15,-4 15-41 16,-2 6 113-16,-4 8 2 0,1 2-97 16,2 8 23-16,-1 4-44 0,3 7 22 15,0 5 12-15,-2 4-10 0,3 9 4 16,0 2 62-16,0 6-72 0,3 3 25 15,-5 4 19-15,2 2-62 0,0 3 9 16,-2 2-9-16,-4 2 0 16,0 4 3-16,-5 3-3 0,0-2 0 15,-3 0-30-15,-1 0 2 0,-1-6 28 16,0-3-232-16,0-6 229 0,-1-5-65 16,-3-3-162-16,-2-7 228 0,-2-4-109 15,-1-9-209-15,1-9 190 16,-1-6-61-16,-1-8-327 0,-4-2 196 15,-1-9-66-15,3 3-610 0,-4-7-49 16</inkml:trace>
  <inkml:trace contextRef="#ctx0" brushRef="#br0" timeOffset="68805.97">22679 15993 1899 0,'0'0'1150'0,"-33"-1"-1000"0,23 1-67 16,6 5-6-16,4-1-27 0,6 4-43 16,7-2 41-16,11 0-4 15,7-6 10-15,3 0 76 0,5-5 8 16,1-10-46-16,0 1 20 0,4-5-79 16,3-1-8-16,1-1 31 15,2-2-56-15,0 0-3 0,3 2 3 16,-1-2 0-16,-3 2-124 0,2-2 111 15,-4 3-78-15,-5 0-224 0,-3 8 179 16,-10 2-65-16,1 3-363 16,-10 4 176-16,-4 3-73 0,-6 0-763 0</inkml:trace>
  <inkml:trace contextRef="#ctx0" brushRef="#br0" timeOffset="69213.33">24172 15615 912 0,'0'0'1463'16,"0"0"-1114"-1,0 0-140-15,0 0-4 0,0 0-69 16,0 0-136-16,0 0 0 0,0 0 67 16,0 0 101-16,-28 50 0 0,3-11-29 15,-3 4-23-15,4-3-72 16,-3-3-22-16,2 6 25 0,1-1-47 15,-1-2-6-15,1 2-51 0,1-4-87 0,0 0 24 16,2-1 57-16,2-5-73 0,2-7-186 16,6-10 123-16,3-3-100 0,3-11-500 15,2-1 171-15,1-6-173 0</inkml:trace>
  <inkml:trace contextRef="#ctx0" brushRef="#br0" timeOffset="69449.4">23851 15661 1838 0,'0'0'784'16,"0"0"-334"-16,0 0-220 15,0 0-99-15,0 0-93 0,0 0-3 16,0 0 35-16,21 35 40 0,-10-12 98 16,-2-1-54-16,3 2-75 0,3-1 40 15,1 1-116-15,0 1 53 16,3-3-38-16,-3 0-18 0,0 0 7 15,1 0-7-15,-2 0 0 0,-1 0-91 16,0-2 88-16,0 0-62 0,-4-2-205 16,0-2 181-16,-3 1-75 0,0-4-300 15,-5-5 63-15,-2-2-200 0,0-5-1157 0</inkml:trace>
  <inkml:trace contextRef="#ctx0" brushRef="#br0" timeOffset="69872">23980 15104 1034 0,'0'0'1183'0,"0"0"-895"15,0 0-82-15,0 0 48 0,0 0 2 16,0 0-128-16,0 0-61 0,0 0-19 16,0 0 59-16,-1-25-18 0,1 27 34 15,0 4 19-15,0 3-55 0,0 3-80 16,1 4 75-16,-1-1-82 0,0-2 28 15,0-1-28-15,0-5 0 0,0-1-15 16,3-2 12-16,-3-1 3 0,0-3-149 16,1 0 149-16,1-1 0 15,0-7-40-15,4-7 37 0,-1-6-63 16,3 1-145-16,-4-4 160 0,0 5-66 16,0 4-227-16,-1 2 100 0,2 0-136 15,0 2-509-15,1 3 183 16,-1 0 406-16</inkml:trace>
  <inkml:trace contextRef="#ctx0" brushRef="#br0" timeOffset="70278.2">24614 15589 2572 0,'0'0'508'0,"0"0"-272"0,0 0-102 16,0 0-90-16,0 0 1 16,0 0-45-16,38-22 0 0,-16 14 31 15,2 0-31-15,0 1 0 0,1 0-29 16,-1 1 16-16,4-1 13 0,-1 2-175 16,2-1 80-16,-2 4-62 0,-1-2-367 15,-6 1-30-15,-4-2-470 0</inkml:trace>
  <inkml:trace contextRef="#ctx0" brushRef="#br0" timeOffset="70496.93">24687 15956 3051 0,'0'0'134'16,"0"0"51"-16,0 0-159 0,0 0 21 15,0 0-43-15,47 13 11 0,-15-21 20 16,2-4-35-16,0-4 29 16,0 3-29-16,4-6 0 0,0 1-67 15,0 0 64-15,0 0-61 0,0 2-181 16,0-3 101-16,0 2-94 0,0-3-464 16,-11 5-68-16,1-4-500 0</inkml:trace>
  <inkml:trace contextRef="#ctx0" brushRef="#br0" timeOffset="70809.4">25816 15203 2482 0,'0'0'451'16,"0"0"-322"-16,0 0-18 0,0 0 14 15,0 0-84-15,-33-6-9 0,17 24 10 16,-5 2 21-16,-3 6 4 0,1 2 50 16,-1-1-16-16,-3 5-6 15,1 3 40-15,-5 2-50 0,0 10-54 16,-2 3 79-16,-3 2-110 0,4 6 49 16,-1-2-49-16,3-4 0 0,4-2-303 15,0-6 303-15,2-4 0 0,7-8-132 16,2-2 82-16,6-9-45 0,2-8-180 15,5-6 96-15,2-3-151 0,0-4-536 16,0 0 161-16,1-7-398 0</inkml:trace>
  <inkml:trace contextRef="#ctx0" brushRef="#br0" timeOffset="71905.25">26307 15829 3007 0,'0'0'476'0,"0"0"-362"16,0 0-32-16,-36 4-54 0,29 19 7 16,1 9-35-16,-2 7 0 0,-6 3 19 15,4 5 16-15,-4 4-1 0,-2 5-31 16,-1 4 86-16,-2 4-27 0,-2 4-40 15,-2 4 48-15,-3-2-70 0,0 2 35 16,0-1-26-16,2-7-9 0,2-4 9 16,4-12-9-16,4-11 0 15,2-6 3-15,6-12-3 0,2-7 0 16,0-6-6-16,4-6 6 0,0 0 0 16,0-8-38-16,5-14 25 15,4-18 13-15,3-11-60 0,6-12 60 16,-4-1 0-16,5 0 21 0,2-6-21 15,-1-4 0-15,3-3-15 0,2-2 15 16,1 3 0-16,-2 2-6 0,2 4 6 16,-3 6 0-16,0 7 3 0,-3 5-3 15,1 8 0-15,-2 8 22 0,-5 4 13 16,2 11-13-16,-5 6 12 16,-6 6 22-16,1 5-56 0,-1 2 47 15,2 4-44-15,-1 8-3 0,5 10 22 16,1 10 53-16,0 6 8 0,-1 6-70 15,1 0 123-15,1 2-130 0,0 1 50 16,3 4-10-16,-1-1-46 0,1 3 37 16,-1 2-22-16,2-1-15 15,-1 3 22-15,-3 0-22 0,-1-1 0 16,-2 0-3-16,-1-4 3 0,-2 1 0 16,-3-2-53-16,0 2 16 0,-4-3 37 15,0-3-458-15,-2-1 427 0,-4-5 29 16,-1-4-288-16,-2-6 117 15,-3-6-150-15,-2-9-586 0,2-7-121 16,-4-6-338-16</inkml:trace>
  <inkml:trace contextRef="#ctx0" brushRef="#br0" timeOffset="72139.61">25992 16557 2711 0,'0'0'1187'0,"0"0"-1075"16,-10-37-51-16,26 34-61 0,10-3-167 16,10-4 138-16,7-2 26 15,2 0-119-15,5 0 122 0,2-2 0 16,-2 0-61-16,1-2 48 0,0 2 13 16,-3 0-63-16,0 2 44 0,0 0 19 15,-4 4-213-15,2-1 60 0,-4 0-180 16,-10 5-660-16,-6-6-123 0</inkml:trace>
  <inkml:trace contextRef="#ctx0" brushRef="#br0" timeOffset="72436.45">27106 16093 3213 0,'0'0'150'0,"0"0"-61"0,-42 14 16 16,28-1 24-16,-4 6-97 0,2 5 0 15,-2 1 27-15,-4 4-2 16,0 3-38-16,0 3 81 0,-3 8-46 16,-2 2-45-16,-1 4 64 0,-1 3-73 15,0 2 0-15,-1 0 0 0,6-2 0 16,2-4-163-16,0-5 119 15,8-10-53-15,6-9-165 0,2-9 198 16,2-4-31-16,4-9-161 0,0-2 96 16,0-1-123-16,4-11-341 0,0 3 173 15,2-14-334-15</inkml:trace>
  <inkml:trace contextRef="#ctx0" brushRef="#br0" timeOffset="72733.3">26728 16252 2499 0,'0'0'300'0,"0"0"-97"0,0 0 115 16,0 0-44-16,0-36-126 0,4 36-138 15,7 1 75-15,4 7 0 16,2 3-7-16,2 5 110 0,1 1-66 16,-3 3-88-16,3 3 93 0,0 1-105 15,0 1 18-15,3 2 16 0,-2-2-56 16,6 2 15-16,-3-2-15 15,-2-1 0-15,5 0-15 0,-3-2 15 16,-1 0 0-16,1 0-188 0,-3-4 163 16,-1 0-59-16,1-4-201 0,-1 0 201 15,2-8-86-15,-2 0-348 0,-3-5 57 16,-2-1-173-16,-3-3-1166 0</inkml:trace>
  <inkml:trace contextRef="#ctx0" brushRef="#br0" timeOffset="72967.64">27476 16189 2418 0,'0'0'1111'0,"0"0"-981"15,0 0-98-15,0 0 106 0,-8-36-138 16,16 30 0-16,7-1 0 0,4-1 0 15,2 1-24-15,3 2 24 16,-3 1 0-16,3 0-67 0,-1 4 45 16,0 0-41-16,-3 0-242 0,-4 4 133 15,0 1-114-15,-6 2-648 0,-3-3 209 16,-2 1-370-16</inkml:trace>
  <inkml:trace contextRef="#ctx0" brushRef="#br0" timeOffset="73155.13">27414 16465 1026 0,'0'0'1866'16,"0"0"-1658"-16,0 0-67 0,0 0 56 15,0 0-54-15,-4 35-70 16,28-35-7-16,8-5 35 0,5-3-101 16,6-7 38-16,-2 3-32 0,2-1-6 15,2-2-121-15,2 2 61 16,-3-1-63-16,-2 1-267 0,0 0 99 15,-12 1-232-15,0 0-969 0</inkml:trace>
  <inkml:trace contextRef="#ctx0" brushRef="#br0" timeOffset="73420.72">28380 15992 3131 0,'0'0'207'0,"-33"17"-178"0,12-3 31 15,-1 6 55-15,4 1-87 16,-5 2-9-16,0 1 70 0,-3 1-1 16,0 3-9-16,0-3 53 0,-4 6-73 15,2 1-46-15,-1 1 57 0,0 3-70 16,-1 3-13-16,4-2-21 15,0-1 34-15,4 0-306 0,3-4 151 16,2-5-89-16,7-11-545 0,2-5 154 16,6-11-603-16</inkml:trace>
  <inkml:trace contextRef="#ctx0" brushRef="#br0" timeOffset="73748.81">28012 16037 2674 0,'0'0'775'0,"0"0"-512"0,0 0-109 16,0 0 35-16,0 0-189 0,0 0 63 15,0 0-63-15,0 0 100 16,36 30-35-16,-22-5 134 0,-1 2-73 16,0-2-111-16,2 0 106 0,4 1-94 15,2-1 7-15,0 2 52 0,3-3-86 16,2 2 49-16,0-2-49 15,2-2 0-15,0-2-22 0,3-3 22 16,-4-2 0-16,-2-3-160 0,-2 0 157 16,-3-4-46-16,-4-2-229 0,-2-2 234 15,-4 2-74-15,-4-5-242 0,-3-1 143 16,-3 0-196-16,0-1-630 16,-4-5 238-16</inkml:trace>
  <inkml:trace contextRef="#ctx0" brushRef="#br0" timeOffset="73936.3">27975 15411 3348 0,'0'0'159'0,"0"0"-86"15,0 0-32-15,-11-34-35 16,11 33-6-16,4 1-257 0,3 4 155 16,2 3-70-16,3 2-327 0,-2-2 14 15,-1-2-275-15</inkml:trace>
  <inkml:trace contextRef="#ctx0" brushRef="#br0" timeOffset="76052.25">28402 15341 189 0,'0'0'1540'16,"0"0"-1238"-16,-14-38-205 16,10 32-48-16,3 2 12 0,1-2-29 15,0-1-32-15,0 0-15 0,0-2-3 16,0-2-2-16,0-3 20 0,1 0 2 16,-1 2 11-16,-1-1 13 0,-3 1-24 15,-4 0 50-15,-1 1 26 0,-2 2 41 16,-5-2 1-16,-1 5-33 0,-5-2 19 15,0 4-42-15,-4-2-38 16,-4 4-20-16,0-1 21 0,-2 2-27 16,-2-1-10-16,0 1 9 0,-2-3 1 15,2 3-3-15,-1-3 3 0,-1 0 0 16,1-2 0-16,-1 1 16 0,0 0-14 16,0-2 8-16,-1 4 48 15,1-2-17-15,-4 0-34 0,1-1 47 16,-1 2-54-16,0 2 3 0,-2-2 20 15,-1 1-20-15,-5 2 16 0,-1 1-6 16,-5 0-13-16,0 0-14 16,-4 0 14-16,-2 5 0 0,0 0-14 15,-2 1 14-15,-1-1 0 0,0 2-8 16,-1 1 8-16,3 0 0 0,1 1 2 16,1 2 11-16,1 1-1 0,3-2-5 15,0 2 47-15,3 3-22 0,-1-2-19 16,1 2 31-16,-1 2-44 0,-1 2-7 15,-2 0 7-15,3 2 0 16,-2-1-8-16,3 4 8 0,2-1 0 16,-2 2-5-16,2 2 5 0,5 2 0 15,0 2 1-15,3 1 44 0,2 4 6 16,3 4-42-16,4 4 64 0,-2 1-25 16,4 3-42-16,-1 3 51 15,4 1-57-15,3 2-22 0,1 0 22 16,1-1 16-16,3 0 25 0,2 2-41 15,2 0 0-15,2-2 0 16,4 3 0-16,-1-1 0 0,2-1 16 16,3 1-16-16,2-2 0 0,0-1-28 15,0-1 28-15,3 4 0 0,1-2 3 16,5 0-3-16,1 2 0 0,0-2-102 16,5 2 102-16,0-2 0 0,6 2 13 15,0-3-61-15,2 1-12 0,5-5 60 16,1 2 29-16,6-1-29 0,1 0-3 15,5-2-17-15,1-3-142 16,-2-8 162-16,1-4 19 0,4-3-19 16,6 1 3-16,6-2-38 0,6-4 3 15,1-4 32-15,5-2 109 0,-1-3-109 16,6-4 19-16,0-3-19 0,2-3 0 16,4-2 9-16,0-3-9 15,3-3 0-15,2 0-48 0,-1-3 46 16,2-4-40-16,-4 1-79 0,2-6 118 15,0 1-22-15,0-4-23 16,-2-3 48-16,3 2 0 0,7-9 1 16,0-1-1-16,-1-3 0 0,-3-1 13 15,-7-1 9-15,-1 0-22 0,-3-2 3 16,-1 0-3-16,0-3 0 0,-4-2 4 16,-1-2-4-16,-3-2 0 0,-3-5-24 15,-1 0 8-15,-2-4 16 0,-8-2-80 16,0-2 78-16,-6-4-14 0,-4 2 16 15,-3-5 0-15,-5 0 6 0,-4-2 4 16,-4-6 9-16,-5-1 3 16,-2-3-15-16,-4-4 35 0,-3 2-7 15,-6-4-10-15,-4 1 46 0,-3-1-46 16,-9 2-15-16,-1-1 25 0,-10 1-35 16,-5 5 16-16,-5 1 16 15,-9 2-32-15,-6 4 12 0,-8-2-8 16,-4 2-4-16,-12 3-32 0,-6 9-22 15,-10 5 2-15,-8 11-162 0,-8 7 115 16,-6 12-66-16,-3 11-387 0,25 6 175 16,0 9-381-16</inkml:trace>
  <inkml:trace contextRef="#ctx0" brushRef="#br0" timeOffset="77945.53">30292 15836 684 0,'0'0'0'0,"0"0"-147"0,0 0-153 15,0 0 202-15,0 0 17 0</inkml:trace>
  <inkml:trace contextRef="#ctx0" brushRef="#br0" timeOffset="78039.28">30292 15836 13 0,'42'-48'69'16,"-36"47"19"-16,0-3-60 0,0 0-28 15,2 1-5-15,0 0-47 0,-2 1-52 16</inkml:trace>
  <inkml:trace contextRef="#ctx0" brushRef="#br0" timeOffset="78804.83">30456 15739 365 0,'0'0'297'15,"0"0"-115"-15,0 0-182 0,0 0 53 16,0 0-14-16,0 0 238 15,0 0 149-15,0 0-241 0,0 0-19 16,2-10-108-16,-2 9 20 0,0-2 6 16,1 2-42-16,0 0-3 0,1-1 20 15,-2 2-30-15,1-1-10 0,2 0 7 16,-3-2-24-16,1 2 1 16,0-1 14-16,1 1 2 0,-2 1 0 15,1-1-19-15,0 1 2 0,-1 0 11 16,0 0-13-16,0 0 4 0,0 0-1 15,0 0 16-15,0 0 14 16,0 0-1-16,0 0 32 0,0 0 1 16,0 0-33-16,-1 0-22 0,1 1 15 15,-1-1-25-15,1 0 3 0,0 0 0 16,0 0 10-16,0 0-13 0,0 0 38 16,0 0-9-16,0 0-19 0,0 0 25 15,-2 0-12-15,2 0-14 16,-1 0 43-16,0 0-40 0,1 0 1 15,0 0 3-15,0 0-16 0,0 0-18 16,0 0 18-16,0 0 0 0,0 0-29 16,0 0 27-16,0 0 2 0,0 0-57 15,0-1 57-15,1 1 0 0,0-2 16 16,1 2 42-16,0 0-19 16,1-2-30-16,-2-1 27 0,2 2-36 15,0-1 16-15,-1 1-7 0,0 0 4 16,-2-1-7-16,1 2 45 0,0-1-12 15,-1-2-26-15,0 3 50 16,0-1-28-16,2 0-31 0,-2-1 59 16,0 2-31-16,0-1-19 0,0 0 28 15,0-1-41-15,1 1 26 0,-1 1-17 16,0 0-9-16,1-1 19 0,-1-1 25 16,0 1-31-16,0 0 6 0,0 1 38 15,0 0-57-15,0 0 22 16,0 0-22-16,-2 1 0 0,-1 6 2 15,-4 3 64-15,-5 12-21 0,-4 3-23 16,-5 7 28-16,0 3-50 0,-1 1 19 16,0 5-19-16,-2 4 0 0,-3 2-44 15,2 5 28-15,-2-4-12 0,0 0-10 16,5-1 10-16,0-7 28 16,4-7-124-16,2-6 99 0,4-5 25 15,4-8-130-15,2-5 128 0,2-4-36 16,2-2-125-16,0-3 93 0,2 0-51 15,0-7-249-15,2-10-43 16,2-6 127-16,-2-3-478 0,1 3 51 16,-3 3 188-16</inkml:trace>
  <inkml:trace contextRef="#ctx0" brushRef="#br0" timeOffset="79070.42">30103 15968 225 0,'0'0'378'0,"-15"-52"140"0,6 32-254 15,1 4-3-15,3 4 203 0,-2 3-218 16,4 3-17-16,-1 4 103 15,3-2-114-15,-2 1-49 0,2 2 22 16,1 1-191-16,7 0 0 0,5 4 0 16,4 5 76-16,4 0 0 0,0 6-12 15,1 2 62-15,0 1-60 0,3 3-63 16,0 2 85-16,-1 2-54 16,2 0-15-16,1 3 45 0,-2-1-64 15,1-2 15-15,0 1-15 0,-3-1 0 16,-1 0 44-16,0-2-32 0,-1-2-12 15,0-3-68-15,-2-2 52 16,-1-3 16-16,-1-4-89 0,-4-2 74 16,0-2-83-16,-3-5-147 0,-2 0 118 15,-2 0-102-15,-3-6-448 0,-1 0 185 16,-1-7-226-16</inkml:trace>
  <inkml:trace contextRef="#ctx0" brushRef="#br0" timeOffset="79513.03">29938 15399 2375 0,'0'0'955'15,"0"0"-837"-15,0 0-118 0,0 0-80 16,0 0 80-16,0 0 19 0,0 0-16 16,0 0 61-16,0 0-23 0,0 0-37 15,24-2 53-15,-20 6-57 0,0 2 6 16,0-1-6 0,0 2 0-16,0-2-48 0,-3 4 26 0,2-1-70 0,-2 2-263 15,-1-4-37-15,1-2-112 0,1-4-993 0</inkml:trace>
  <inkml:trace contextRef="#ctx0" brushRef="#br0" timeOffset="79685.69">30167 15224 3377 0,'0'0'405'0,"0"0"-405"15,0 0-114-15,0 0 48 0,0 0 41 16,0 0 25-16,0 0-350 0,0 0 84 16,36 23-82-16,-36-18-390 0,0-1 68 15,0 3-448-15</inkml:trace>
  <inkml:trace contextRef="#ctx0" brushRef="#br0" timeOffset="80295.03">31568 15421 2240 0,'0'0'426'15,"0"0"-300"-15,-26-33-43 0,19 32 7 16,-4 1 106-16,1 4-81 15,-5 8-61-15,-2 6-38 0,-5 9 60 16,0 5-41-16,-4 7-25 0,0 6 72 16,-2 4-28-16,-4 7-44 0,0 3 62 15,-3 2-72-15,3 2-14 16,-1-2 13-16,3 1 1 0,2-5-152 16,4-8 85-16,3-6-19 0,8-11-231 15,5-13 243-15,5-11-109 0,3-7-266 16,1-2 141-16,6-14 120 0,0 2-437 15,2-15-368-15</inkml:trace>
  <inkml:trace contextRef="#ctx0" brushRef="#br0" timeOffset="80529.45">31162 15611 2699 0,'0'0'174'0,"0"0"-58"15,0 0 132-15,0 0-238 16,0 0-10-16,0 0 0 0,0 0 108 15,48 26-19-15,-30-2-3 0,1 2 47 16,0-4-57-16,-1 4-29 0,0-1 45 16,0 3-58-16,1-1-18 0,1-1 34 15,-1-2-50-15,-1-1-3 16,0 1 3-16,-1-3 0 0,-1-2-164 16,0-4 111-16,-3-2-45 0,-2-6-197 15,-3-3 158-15,-3-4-84 0,-1 0-475 16,0-3 196-16,-4-10-190 0</inkml:trace>
  <inkml:trace contextRef="#ctx0" brushRef="#br0" timeOffset="80779.43">31035 15133 2677 0,'0'0'328'0,"0"0"-277"16,0 0-51-16,0 0-22 0,0 0-49 16,0 0 58-16,0 0-28 0,0 0-14 15,0 0 55-15,0 0-2 0,-21 6-34 16,26-2 7-16,-1 1-164 0,3-1-321 15,-3 1 72-15,4-1-170 0</inkml:trace>
  <inkml:trace contextRef="#ctx0" brushRef="#br0" timeOffset="80966.92">31256 14967 3196 0,'0'0'388'0,"0"0"-372"16,0 0-16-16,0 0-210 0,0 0 188 16,42-6-13-16,-33 9-195 0,-2-2 57 15,-3 1-78-15,2 0-286 16,0 0 125-16,-1 0-66 0</inkml:trace>
  <inkml:trace contextRef="#ctx0" brushRef="#br0" timeOffset="81170.03">31595 14796 3560 0,'0'0'136'0,"0"0"-136"16,0 0-54-16,0 0-66 0,0 0 85 15,0 0-162-15,0 0 82 0,0 0-94 16,35 17-245-16,-30-6 153 0,0-4-72 15,-1 3-652-15</inkml:trace>
  <inkml:trace contextRef="#ctx0" brushRef="#br0" timeOffset="81498.12">32138 15508 2267 0,'0'0'0'0,"12"-35"-153"15,0 23-175-15,5 3 23 0,3-2-288 16,-1 3 26-16</inkml:trace>
  <inkml:trace contextRef="#ctx0" brushRef="#br0" timeOffset="81734.56">32663 15305 2534 0,'0'0'454'15,"0"0"-339"-15,0 0-54 0,0 0 22 16,0 0-83-16,0 0-74 0,0 0 30 16,20-34-65-16,-13 30-184 0,-1 2 51 31,2 1-120-31,-1 1-669 0</inkml:trace>
  <inkml:trace contextRef="#ctx0" brushRef="#br0" timeOffset="82672.08">28472 17083 2199 0,'-10'-39'74'15,"4"19"0"-15,-2 0 188 16,6 8-43-16,-1 3-16 0,3 5 14 15,-1 1-70-15,-1 2-20 0,2 1-1 16,0 0-97-16,0 0-29 0,0 6 0 16,3 6 6-16,1 15 70 0,3 9-60 15,1 12 69-15,-3 5-73 0,2 1 26 16,-3-5-13-16,1-1-25 0,0-4-13 16,1-1-41-16,-5-3 16 0,2-2 10 15,-2 6 28-15,-1-4 0 16,0-4-180-16,0-5 155 0,0-8-4 15,0-7-184-15,0-7 140 0,0-4-29 16,0-5-203-16,0 0 64 0,0-8 34 16,-1-9-422-16,1 1 57 15,0-16-204-15</inkml:trace>
  <inkml:trace contextRef="#ctx0" brushRef="#br0" timeOffset="82984.53">28451 17096 1229 0,'-4'-44'143'0,"0"3"101"0,1-3 240 15,2 8-225-15,1 1-45 0,1 4 66 16,5 3-71-16,0 6-91 0,5 4-6 16,1 5 63-16,3 4-48 0,3-1-105 15,4 4 35-15,2 6-57 0,2 0-19 16,2 10 19-16,-2 5 0 0,-1 5-47 16,-2 8 45-16,-2 5 2 0,-2 3-35 15,-3 6 35-15,-3 3 0 16,-6 0-17-16,-5 3 17 0,-2 0 0 15,-5 0 13-15,-7-1-13 0,-3-2 0 16,-3 1-13-16,-5-4 13 0,3-3 0 16,-4-7-57-16,0 1 38 15,0-2 19-15,-3 1-124 0,3-4 99 16,4-7-45-16,4-6-141 0,6-8 85 16,6-2-70-16,0-5-324 0,2-1 137 15,2-13-281-15</inkml:trace>
  <inkml:trace contextRef="#ctx0" brushRef="#br0" timeOffset="83172.03">28847 17111 3041 0,'0'0'310'0,"0"0"-310"15,0 0-83-15,0 45 48 16,4-16 3-16,-1 2 3 0,1-2-50 15,-2-5-191-15,0-1 125 0,-2 1-45 16,0-1-215-16,-4 1 126 0,-2-6-50 16,4-3-407-16,-1-10 38 0</inkml:trace>
  <inkml:trace contextRef="#ctx0" brushRef="#br0" timeOffset="83937.57">29026 16956 2507 0,'0'0'0'0,"0"0"0"0,10-41 3 16,-6 31 68-16,0 5-71 0,-1 1-29 15,-2 0 29-15,1 1 2 0,-2-1 5 16,4 2 19-16,-4-2-23 0,2 1 16 16,1-2 17-16,-3-1 2 0,3 2-34 15,-2 0-4-15,2-1-12 16,1 0-32-16,2 1 43 0,0-2 1 15,-1 2-4-15,0 0 4 0,-1 2 46 16,0 0 18-16,-1 2-6 0,-2 4 16 16,1 8-39-16,-2 11 17 15,0 5 5-15,-3 8-9 0,0 1 1 16,-1 3-18-16,4 0-27 0,0 4 50 16,4 2-48-16,0 3 23 0,2 3-13 15,-2 7-16-15,-2-3 16 16,1 1-45-16,-2 2-6 0,-1-5-90 15,2 5 125-15,-1-8 0 0,-1-10-140 16,0-10 138-16,0-11-76 0,0-8 17 16,0-6 61-16,0-4 16 0,-4 0 23 15,-4-2 22-15,-3-6-45 0,-1-10-16 16,-1-7-1-16,-2-4-38 0,5-3 10 16,2-2 29-16,2-2 0 15,1-2 3-15,5-8-3 0,0-1 0 16,7-4 3-16,5 2-2 0,0 4-1 15,4 2-20-15,2 0 19 0,5 2 1 16,0 0-22-16,3-1 22 0,0-1 0 16,2 2-12-16,0 1 12 15,0-1 0-15,-3-1-3 0,0 1 3 16,-1-3 0-16,-1 7-29 0,-4-4 26 16,-1 3-10-16,-3 3-3 0,-2 0 15 15,-2 3 1-15,-4 2-4 16,-5 6 4-16,-2 2 20 0,0 5 15 15,-4 4-3-15,0 5 39 0,-2-1 77 16,-4 4-52-16,1 2-42 0,-4 1-16 16,1 8 29-16,2 7-67 0,0 5 19 15,0 5-12-15,1 7-7 0,1 8 22 16,1 4-6-16,1 7-16 0,2 1 2 16,1 5 20-16,-1 6-22 15,1 2-3-15,1 4 3 0,-2 3 0 16,0 0-35-16,2-6-169 0,2-8 172 15,0-12-24-15,3-4 54 0,0-3-47 16,1-7-111-16,0 1-234 0,-3-5 394 16,3-5 0-16,-3-4-103 15,-1-7-72-15,0-6-260 0,0-2 64 16,0-2-153-16</inkml:trace>
  <inkml:trace contextRef="#ctx0" brushRef="#br0" timeOffset="84185.43">28663 17373 2782 0,'0'0'154'0,"0"0"-118"0,0 0-23 15,0 0-16-15,0 0 3 16,0 0-402-16,0 0 153 0,0 0-26 15,36-16-151-15,-12 16 173 0,-1 0-5 16,-7 0-354-16,0 0 109 0</inkml:trace>
  <inkml:trace contextRef="#ctx0" brushRef="#br0" timeOffset="84516.35">28156 17805 2977 0,'0'0'301'0,"0"0"-250"0,0 0-51 15,0 0-80-15,0 0 45 16,0 0 16-16,54-48 6 0,-9 24 13 15,4-4 6-15,3 0 1 0,7-2 108 16,1 0-39-16,3 1-25 0,2-3 38 16,0 4-32-16,2 0-38 15,10-4 54-15,-1 4-73 0,-1-1 38 16,-2 3-32-16,-14 5-6 0,-4 2-70 16,-3-1 17-1,-6 3-33-15,-3 2-137 16,-3 1 128-16,-5-1-65 0,-3 2-355 15,-4-1 48-15,-8 5-121 0</inkml:trace>
  <inkml:trace contextRef="#ctx0" brushRef="#br0" timeOffset="85234.74">30204 16411 2289 0,'0'0'356'0,"-52"-12"-318"15,22 12 33-15,2 8 26 16,0 4-62-16,0 2-33 0,1 4 8 15,3-1 51-15,1 3-10 0,1 0 13 16,3 0 4-16,3 3-49 0,3-3-10 16,3 1 17-16,5 4-26 0,5 1-16 15,3-2 15-15,9-3 1 0,8-2-61 16,5-7 3-16,7-4-9 16,3-3-62-16,-1-1 126 0,1-3-17 0,-6 3-41 15,-3-2 48-15,-6 0-22 16,-6 2-15-16,-4-2 50 0,-8 2 0 15,0-3-33-15,-4 3 33 0,-7 5 129 16,-8 9 96-16,-6 2-94 0,-1 1-38 16,-1 3-36-16,1-3 20 15,2 2-33-15,2-2-34 0,3-1 57 16,1 3-67-16,4-3 9 0,1 4-9 16,6-3 0-16,1 3-23 0,4-2 22 15,5-5 1-15,7-4-112 16,4-7 71-16,6-4-32 0,2-2-36 15,2 0 108-15,1-1 1 0,0 0-71 16,-2-2 68-16,0 3 3 0,-1 0-45 16,-4 3 45-16,-2-1 0 0,-1 4-31 15,-4 3 31-15,2 0 0 0,-6 5-9 16,-1 0 9-16,-2 4 0 0,-4 0 2 16,1 1 7-16,-3 1 1 0,0 0-4 15,-4-1 27-15,-1 3-24 16,-3-2 1-16,0 2 6 0,-2-1-16 15,0-1 3-15,3-1 7 0,2-7-10 16,2-6-77-16,3-3 77 0,0-3 16 16,1-1 64-16,7-7 102 15,4-6-112-15,6-6-60 0,2 0 34 16,1-2-44-16,2 2-3 0,-2 2 0 16,2 0 3-16,-1-1-265 0,2 0 86 15,-1 1-121-15,-8 3-906 16,-2-1-243-16</inkml:trace>
  <inkml:trace contextRef="#ctx0" brushRef="#br0" timeOffset="91875.62">19311 7959 223 0,'-40'-3'1376'0,"0"2"-1214"0,-4 1 24 15,7 0-173-15,-1 1 29 16,2-1 136-16,2 0-90 0,-2 0-24 16,1 0-13-16,-1 0-32 15,0 0 1-15,4 0 12 0,-4 0-3 16,3 1-29-16,-3 3-11 0,-2 2 11 16,1-1 0-16,-3 3-23 0,-1 1 23 15,-1 2 0-15,0 2 10 16,-2 5 2-16,1 2 21 0,-2 2 26 0,1 5-17 0,0 2-39 0,1 5 20 15,-1-1 6-15,1 6-10 0,2 2-16 16,0 2 7-16,1 2-7 0,5 3-3 16,0 1 26-16,2-1-26 15,4 3 13-15,-1 4-7 0,4 2-6 16,0 3-7-16,-3 4 7 0,4 0 0 16,1 0 13-16,-2 1-7 0,1-1-6 31,2 0-1-31,2 4 1 0,0-2 0 15,1-1-19-15,1 2 19 16,0-2 0-16,-2 2-10 0,2 2 10 16,-1 0 0-16,2 2 13 0,-5 0-3 15,6-1-10-15,-2-2 3 16,0 2 3-16,6-4 10 0,0 1 10 16,1-3 48-16,1-4-39 0,4 0-19 15,1 0 42-15,6 0-42 0,-3-1-3 16,3-2 32-16,0 0-45 0,4 1 6 15,0-2-6-15,4-2 0 0,0 2-4 16,1 0 4-16,1 0 0 0,3 2 2 16,-4-4-2-16,6 4 0 15,1-4-17-15,1 0 17 0,2-2 0 16,1-2 7-16,3 0-7 0,2-4 0 16,2 4-11-16,1-4 11 15,2 0 0-15,4-2-100 0,-4-2 100 16,4-2 61-16,2 2-41 0,2-1 18 15,-2 2-22-15,4-3-6 0,0 0 31 16,0-3-41-16,4 0 20 0,2-1-20 16,0-2 0-16,4-2 1 15,-2-4 11-15,4-3-12 0,1 0 0 16,3-3 0-16,0-2 0 0,4-4 10 16,1-3-10-16,2-2 0 0,2-2 2 15,2-4-2-15,2-1 0 0,-1-2-19 16,2-1-74-16,-1-1 93 0,-1 0 19 15,0 0 7-15,0 1-26 0,0 1 13 16,-1-2-6-16,1 0-7 16,-6-2-30-16,4-2 28 0,-2-2-182 15,-2-5 184-15,2 2 26 0,-2-3-26 16,2 0-87-16,-4-2 87 0,0-2 0 16,1 2 1-16,-1 2 3 15,0-6-4-15,1 2 1 0,-1 0 15 16,-1-1-16-16,1 0 3 0,0-3 13 15,0 0-16-15,-1-4 2 0,-2 4-8 16,-2-6 28-16,1 1 7 0,-2-2 45 16,1-2-48-16,-2-3-14 15,-3 3 11-15,-1-2-20 0,-1-2 13 16,-3-2 22-16,2-2-38 0,-2-3 20 16,-1-3-11-16,-1-1-9 0,-2-3 13 15,2-3-7-15,-4-2-6 0,-2-6 16 16,2-2-6-16,-2-4-4 0,-2-4 1 15,-2-2 41-15,-2-5-48 0,-3 0 16 16,-3-5-16-16,-1 0 0 0,-5-1-5 16,-5-4 5-16,0-1 0 0,-9 2 7 15,-1-1-7-15,-4-6 0 16,-4 1-15-16,-4-2 15 0,-4-2 0 16,-7 2-16-16,-2 2 16 0,0-4 0 15,-5 4-3-15,-2-4 3 0,-2 1 0 16,-1 4-4-16,-1-2 4 0,-3 2 0 15,-1 1 13-15,-1 0-6 0,-4 1-7 16,-5 2-32-16,-3 1 19 16,-4 2-25-16,-7 4-68 0,-6 6 106 15,-2 2-26-15,-10 8-92 0,-4 2 92 16,-6 2-9-16,-1 6-104 0,-6 3 43 16,1 6-30-16,-4 9-185 15,1 8 39-15,1 12-47 0,23 4-544 16,1 10 172-16</inkml:trace>
  <inkml:trace contextRef="#ctx0" brushRef="#br0" timeOffset="93283.99">19718 12299 427 0,'0'0'1580'0,"-58"1"-1369"0,28 3-203 15,4-1 4-15,0 1-12 0,0-3 178 16,2 0-35-16,0-1-37 0,2-1-54 15,0-3-7-15,4 0-13 0,-4-1 7 16,1-1 9-16,0 1-48 16,-2-2 19-16,-4 6-16 0,3-3-3 15,-4 3-19-15,-4 1 18 0,2 0 1 16,-4 0-49-16,1 5 49 0,-3 0 0 16,-1 3-54-16,-3 6 38 15,-2-2 0-15,2 5-33 0,-4 2 49 16,4 2 0-16,-4 3-34 0,2 3 34 15,-1-1 0-15,0 5 3 0,-1-2 7 16,3 3-10-16,0 3-7 0,1 0 7 16,0 2 0-16,1 3 1 15,2 1 5-15,-1 1-6 0,4 3 2 16,-1 3 13-16,0 1-15 0,3 6-16 16,-1 2 16-16,1 2 0 0,0 2-13 15,1 2 13-15,2 5 0 0,-3 4-8 16,3 4 8-16,1 4 13 0,1 1-10 15,2-1 42-15,2 0-3 16,3-1-7-16,0-2 4 0,7-1-17 16,-3-4-19-16,8 0 42 0,-2-4-19 15,6-4-3-15,4-4 28 0,0 0-13 16,0-2-9-16,6-1 22 16,2-2-9-16,0 3-32 0,2 4 44 15,4 2-54-15,-1 1 16 0,0 0 3 16,1-1-19-16,0 0-17 15,2 6 17-15,2 2 0 0,0 0-19 16,1 4 19-16,-2-6 0 0,3 0-66 16,2-4 63-16,-2-3 3 0,1 0-45 15,3-1 45-15,-1-3 0 0,1-3 3 16,0-3-3-16,-2-5 0 0,5 0 3 16,2-1-3-16,2 4 0 0,1-2 2 15,3 3 27-15,-2 0 25 0,4 3-50 16,1-1 34-16,3 2-38 15,-1-2 3-15,4 0 0 0,0-3-3 16,1-2-9-16,6-1 9 0,-2-2 0 16,3 0-42-16,2 1 42 0,3-2 0 15,-2-3-35-15,1 0 35 16,2-3 0-16,-2-4 10 0,3-3-10 16,-2-3 0-16,5-2-10 0,-5-2 10 15,3-2 0-15,0-6-4 16,1-1 4-16,2-7 0 0,0-3-17 0,1-1 17 15,0-5 0-15,0-5-19 0,2-5 17 16,0-6 2-16,2-6-23 16,-4-8 23-16,1-3 0 0,0-8-21 15,-2-5 20-15,-3-2 1 0,-1-6-93 16,-2-4 92-16,-4-4-25 0,-2-1-45 16,-3-5 71-16,-3-1-3 0,-3-3-97 15,-2-4 71-15,-6 0-19 0,-3 0 0 16,-4-2 48-16,-6 1 0 0,-4-2 3 15,-3-2 13-15,-6 0 0 16,-3-5 4-16,-5-2 21 0,-3-1 37 16,-5-6 31-16,-2-6-29 0,-6-7-13 15,-2-5-6-15,2-7-3 0,-1-3-1 16,0 0-54-16,-2-2 55 0,2 0-17 16,-2 1-25-16,-2 0 67 15,-2 2-29-15,-1-2-54 0,-3 2 44 16,-2 4-44-16,-6-2-47 0,5-1 24 15,-9-4-88-15,-1-1-208 0,-5 0 84 16,9 27-190-16,-8 4-907 0</inkml:trace>
  <inkml:trace contextRef="#ctx0" brushRef="#br0" timeOffset="95456.59">23786 2913 1787 0,'0'0'234'16,"0"0"-162"-16,0 0 48 0,0 0 239 16,0 0-192-16,0 0-67 0,0 0-39 15,0 0-32-15,0 0-10 0,2-10 61 16,4 15 64-16,2 0-25 16,4 9-62-16,1 2 19 0,2 4-66 15,-2-2 15-15,2 0-12 0,-2-1-13 16,3-1-19-16,0 1 19 0,-3-2 0 15,1 1-54-15,0-1 52 0,0-1-78 16,-1 0-143-16,2-5 136 16,-2 2-38-16,2-5-159 0,-2-2 87 15,0-4-23-15,2-2-263 0,-2-6 121 16,-5 2-162-16</inkml:trace>
  <inkml:trace contextRef="#ctx0" brushRef="#br0" timeOffset="95769.15">24170 3013 502 0,'0'0'261'0,"28"-49"-88"0,-18 28 113 15,0 5-97-15,-5 4-13 0,-1 5 198 16,1 2-138-16,-5 2-32 0,0 3 97 16,0-1-157-16,0 1-63 0,0 0-40 15,0 1 56-15,0 10 21 0,0 5 73 16,-2 4-70-16,-1 8-121 16,-1 2 35-16,-3 1-19 0,-1 6 6 15,-5 3-12-15,4 4 63 0,-5 7-35 16,-2 0-26-16,0 5 57 0,-2 2-69 15,-2 4 26-15,1 0-7 16,-2 2-19-16,-1 0 25 0,5-2-25 16,-2-5 0-16,1-8 12 0,2-2-12 15,5-8 0-15,-1-7 16 0,1-3-16 16,1-2 0-16,2-6 6 16,1-1-6-16,0-4 0 0,2-7-176 15,5-9 116-15,-3 12-76 0,1-9-301 16,2-2 70-16,0-1-163 0,2-2-647 15</inkml:trace>
  <inkml:trace contextRef="#ctx0" brushRef="#br0" timeOffset="96690.93">24751 2896 764 0,'0'0'512'16,"0"0"-304"-16,0 0-78 0,0 0 98 15,0 0-1-15,0 0-26 0,0 0 64 16,0 0-184-16,0 0-39 0,0 0-33 15,-4-4 56-15,-1 29 54 0,1 6 77 16,-6 9-59-16,4 4-44 0,-1 1-33 16,0 2 10-16,1 5-70 0,0 0 23 15,2-1 43-15,-1 2-66 0,2-2 38 16,2-2-28-16,1-4-10 16,1-3-13-16,5-6 13 0,0-6 0 15,4-7-122-15,-2-4 103 0,0-5-32 16,2-4-118-16,0-5 128 0,0-2-20 15,1-5-135-15,-3-4 116 16,3-5-43-16,-5-6-261 0,1-3-12 16,-3-3-85-16,-3 7-562 0</inkml:trace>
  <inkml:trace contextRef="#ctx0" brushRef="#br0" timeOffset="96911.71">24692 3407 1132 0,'0'0'619'0,"0"0"-499"16,0 0-52-16,-37-3-39 15,34 4 69-15,-1 1 5 0,0-1 98 16,0 0-91-16,0 1-16 0,4-1 34 16,0-1-48-16,0 0-77 0,4 0 29 15,4-4-32-15,4-3 20 0,12-6-11 16,3-3 17-16,4-5-26 0,2-3-20 16,-2 0 18-16,2-3-37 15,-1-1-104-15,0-1 59 0,-4 1-54 16,-1-2-125-16,-3 1 59 0,-7 1-49 15,-4 0-291-15,-5 7 196 0,-1-1 93 0</inkml:trace>
  <inkml:trace contextRef="#ctx0" brushRef="#br0" timeOffset="97161.81">25063 2873 178 0,'0'0'424'0,"0"0"153"0,0 0-388 15,0 0-26-15,0 0 149 0,19-32-137 16,-14 28-19-16,-1 2 77 0,1-1-114 15,-2 2-28-15,-2 1-5 16,5 4-19-16,-2 6-2 0,-2 13 102 16,1 8-1-16,1 9-13 0,-4 10 6 15,-4 4-32-15,-1 8-127 0,-5 5 41 16,-4 6-28-16,-4 3-13 0,-3 4 6 16,-3 3-7-16,-3-2 1 15,-1 2-196-15,0-7 88 0,0-7-68 16,3-9-353-16,1-8 50 0,5-17-66 15,1-7-697-15</inkml:trace>
  <inkml:trace contextRef="#ctx0" brushRef="#br0" timeOffset="97458.66">24419 3083 1349 0,'0'0'479'0,"0"0"-298"15,0 0-148-15,0 0-30 0,0 0 208 16,0 0-104-16,0 0-107 0,0 0-52 16,0 0 52-16,0 0 194 15,-3 73 141-15,9-22-200 0,2 2-42 16,-3 2-55-16,0-1 1 0,3 4-39 15,-1-2 3-15,0 2 0 0,1 0-3 16,-2-1-49-16,2 0 23 0,2-2-54 16,2-7-167-16,1-4 57 15,3-9-50-15,5-6-327 0,-5-12 238 16,4-3-215-16</inkml:trace>
  <inkml:trace contextRef="#ctx0" brushRef="#br0" timeOffset="97880.51">25448 3301 2652 0,'0'0'100'0,"0"0"-100"0,0 0-63 16,0 0 63-16,0 0 32 0,0 0 48 16,0 0-73-16,0 0-7 0,0 0-129 15,-13-8 39-15,17 8 51 0,3 0 23 16,9-1-4-16,1-2 4 0,3-2-136 16,4-3-9-16,-4 0-60 15,1-1-348-15,-7 3 41 0,-1 1-104 0</inkml:trace>
  <inkml:trace contextRef="#ctx0" brushRef="#br0" timeOffset="98083.65">25478 3599 1358 0,'0'0'176'15,"0"0"-85"-15,0 0 71 0,0 0-32 16,0 0 29-16,0 0-52 15,0 0-68-15,46 20-13 0,-14-35 2 16,7-4-28-16,5-6-27 0,1-2-310 16,-10 7-24-16,2-4-287 0</inkml:trace>
  <inkml:trace contextRef="#ctx0" brushRef="#br0" timeOffset="100261.5">26674 2935 1015 0,'0'0'186'0,"9"-47"282"0,-5 27-227 15,-3 5-157-15,2 3 75 0,-2 2 120 16,1 3-147-16,-2 3 10 0,0 1 67 16,0 2-39-16,0 0-29 0,0 1-20 15,0 0-83-15,-2 2-38 0,-3 12-83 16,-4 8 83-16,-3 9 26 16,-4 9-20-16,-2 5 29 0,0 2-35 15,-2 2 19-15,-3 6-19 0,-1 1 0 16,-3 1 0-16,-2 5-19 15,1-5 19-15,0-4-124 0,3-3 79 16,2-9-48-16,3-12-95 0,0-7 114 16,5-9 74-16,2-8 61 0,1-5-6 15,3 0-7-15,-2-6-13 0,3-8 23 16,3-6-58-16,-1-6-69 16,4-5 67-16,2 0-11 0,0-5-7 15,8 0 18-15,0-1 2 0,1 1-25 16,3 3 25-16,0 3 0 0,1 6 9 15,1 3-9-15,2 5 3 0,0 4 36 16,2 5 19-16,1 1-17 0,0 6-28 16,3 6 35-16,0 8-45 0,0 6 13 15,0 5 10-15,0 4-26 16,-3 5 19-16,2 0-3 0,-2 2-16 16,0-1 2-16,-1 0 4 0,1-1-6 15,-2 1-194-15,-1 0 89 0,2-1-69 16,-2-3-1021-16,-6-10 1026 15,1-5-186-15</inkml:trace>
  <inkml:trace contextRef="#ctx0" brushRef="#br0" timeOffset="100730.2">26943 3461 1907 0,'0'0'266'0,"0"0"-37"16,0 0-141-16,0 0 31 0,0 0 123 15,0 0-178-15,0 0-63 0,0 0 44 16,-3 48 64-16,3-16 3 0,-1 6-39 16,1-1-31-16,0 3-42 0,0 4-3 15,1-1 3-15,3-1 0 16,0 1-510-16,6-3 491 0,-5-3-26 16,2-6-748-16,-2-6-221 0</inkml:trace>
  <inkml:trace contextRef="#ctx0" brushRef="#br0" timeOffset="104357.12">27330 3048 1015 0,'0'0'235'0,"0"0"-95"16,0 0-127-16,0 0-11 0,0 0 157 15,0 0 4-15,0 0-43 0,0 0-13 16,0 0-61-16,0 0-20 0,-14-16 38 16,14 16-34-16,0 0-4 0,0 0 9 15,0 0-31-15,0 0 12 0,0 0 0 16,0 0 29-16,2 0 20 15,-1 1 13-15,3 1-33 0,0-1-23 16,0 2 14-16,3-3-20 0,1 1-13 16,2-1 33-16,4-1-14 15,2-3 4-15,1-3-6 0,-1-2 6 16,0-2-17-16,4-1-6 0,-1-1 17 16,-1-5-11-16,5-2-5 0,0-2 12 15,-1-5-13-15,2-1 7 16,-2 0 6-16,-4-1-10 0,0-3 4 15,-5 2 9-15,-5 2-12 0,-4 3-1 16,-3 4 13-16,-1 2 13 0,-6 6-12 16,-4 2 18-16,-3 6-18 0,-3 3-20 15,-3 2-3-15,-3 11-22 0,-2 4 25 16,-3 11 64-16,-1 8-16 0,-1 11-9 16,1 10 18-16,0 7-18 0,5 5-39 15,0 6 48-15,6 1-26 0,6 2-16 16,7 0 36-16,4-6-42 15,11-10-125-15,5-9-160 0,9-14 208 16,5-7 57-16,4-12 20 0,6-4 0 16,6-10 0-16,-1-6-213 15,2-10 213-15,1-8 48 0,0-5-48 16,-3-6-126-16,-2-2-331 0,-2-7 113 16,-12 11-8-16,-3-3-554 0</inkml:trace>
  <inkml:trace contextRef="#ctx0" brushRef="#br0" timeOffset="104877.36">27699 2553 1117 0,'0'0'540'0,"0"0"-400"0,0 0-36 15,-27 38-29-15,26-36 58 0,1-2 162 16,0 0-202-16,0 0-54 0,1 0-10 15,5-2 49-15,3-8 34 0,7-8 36 16,7-4-68-16,-1-4-44 0,1-4-36 16,-3 2 35-16,1-1-35 0,-2-3 3 15,0-3 7-15,-1-2-10 16,0 0-94-16,-2-3-19 0,-3-2-28 16,3 1-201-16,-4-3 105 0,-1 1-3 15,-5 3 22-15,1 7-117 0,-2 8-382 16</inkml:trace>
  <inkml:trace contextRef="#ctx0" brushRef="#br0" timeOffset="105143.03">27923 1760 1717 0,'0'0'237'0,"0"0"71"16,0 0-114-16,0 0-77 0,0 0-117 15,0 0-55-15,0 0 55 0,0 0 180 16,0 0-77-16,27 57-35 0,-15-26 9 16,0 4-19-16,-3-1-26 0,2 5-23 15,-1 1 20-15,1 1-29 0,-2 3 0 16,2 0 0-16,-2 3 0 16,1-2-33-16,-2 1-47 0,0-1-123 15,0-4 76-15,-2 2 14 0,0 0-130 16,-2-5-520-16,0-8-749 15</inkml:trace>
  <inkml:trace contextRef="#ctx0" brushRef="#br0" timeOffset="105393.01">28292 2325 2549 0,'0'0'316'0,"0"0"-242"0,0 0-74 16,0 0 0-16,0 0 22 0,0 0 84 16,0 0-10-16,0 0-42 0,18 40-31 15,-17-14 31-15,-1-1-54 16,0 0 13-16,0-1-45 0,0 0-3 16,-1-1-299-16,-3 1 71 0,1-5-174 15,-2-2-935-15</inkml:trace>
  <inkml:trace contextRef="#ctx0" brushRef="#br0" timeOffset="105533.62">28462 2273 2383 0,'0'0'307'15,"0"0"-307"-15,0 0-132 0,0 0 51 16,0 0 68-16,0 0-32 0,-32-13-386 15,26 13-83-15,-3 0-193 0</inkml:trace>
  <inkml:trace contextRef="#ctx0" brushRef="#br0" timeOffset="105908.58">28656 1527 1687 0,'0'0'234'0,"0"0"-30"0,0 0-32 16,0 0-4-16,0 0 180 0,0 0-171 16,0 0-74-16,0 0-103 15,0 0-23-15,14-14 23 0,-17 40 96 16,-1 7-10-16,-4 4-35 0,0 3-47 15,1 3 27-15,-2 2-31 0,0 5-12 16,-1 2 12-16,0 4 0 0,-2 1-24 16,4-1-1-16,0 0-23 0,5-4-42 15,3-4 87-15,3-9-122 0,9-10-71 16,2-5 100-16,4-5 83 16,4-1 13-16,1 0 16 0,4-5-16 15,-1-4-210-15,6-5 210 0,-1-4 0 16,2 0-55-16,-1-6-42 15,-2-5-55-15,-5 0-286 0,-5 2-8 16,-4-3-254-16</inkml:trace>
  <inkml:trace contextRef="#ctx0" brushRef="#br0" timeOffset="106111.68">28672 2029 2448 0,'0'0'338'0,"0"0"-317"16,0 0-21-16,0 0-77 0,0 0 28 16,0 0 49-16,0 0 0 0,0 0-22 15,0 0 22-15,0 0 15 0,31 0 52 16,4-12-67-16,6-5-83 16,3-3-231-16,1-1 32 0,3-3-72 15,-13 4-580-15,-2 0 160 0</inkml:trace>
  <inkml:trace contextRef="#ctx0" brushRef="#br0" timeOffset="107004.4">28966 2255 1931 0,'0'0'195'0,"0"0"-81"0,0 0-34 15,0 0 50-15,0 0 73 0,0 0 58 16,0 0-261-16,-32 5 13 0,22 30 6 16,-2 14 87-16,-1 12-10 0,1 6-10 15,0 4-12-15,3 5-43 16,-2 6-18-16,0 6 25 0,3 4-38 15,-1 3 7-15,2 0-7 0,1 2 0 16,3 0-79-16,3-1 63 16,3-4 0-16,7-9-95 0,8-6 82 15,2-3 0-15,5-10-125 0,7-6 93 16,3-7 10-16,3-11-159 16,6-9 120-16,0-11 3 0,3-8-240 15,1-8 139-15,0-7-7 0,1-8-225 16,-13-3-65-16,0-4-272 0</inkml:trace>
  <inkml:trace contextRef="#ctx0" brushRef="#br0" timeOffset="107383.86">29623 2351 1163 0,'0'0'94'0,"0"-52"-94"16,1 26-62-16,2 6 8 0,2 0 54 0,1 3 13 15,0-2 85-15,1 5-33 0,-3 0 3 16,-1 5 46-16,1 4-23 0,-4 2 39 16,2 2 130-16,0-2-111 0,-1 3-136 15,2 0 39-15,2 9-52 16,3 11 126-16,3 18 146 0,1 14-92 15,-3 12-57-15,-4 8-27 0,-5 4-32 16,0 9-16-16,-6 4-19 16,-2 5 6-16,-4 0-35 0,-2 1 16 15,0 2-10-15,-5 3-6 0,-1 0 0 16,-1 3-28-16,-2-7-17 0,-1-5-112 16,3-7 25-16,-2-8-74 0,3-14-438 15,4-16 75-15,1-10-594 0</inkml:trace>
  <inkml:trace contextRef="#ctx0" brushRef="#br0" timeOffset="108935.53">29186 2543 91 0,'0'0'382'0,"0"0"-170"0,0 0 9 15,0 0 89-15,0 0-154 16,0 0-19-16,0 0 100 0,13-32-81 16,-13 30 0-16,1 1 100 0,1-2-156 15,-2 3-100-15,0 4-97 0,1 7 55 16,0 12 42-16,-1 7 94 15,-2 8-58-15,-1 2-25 0,-2 4-9 16,-1 0-4-16,1 2-77 0,-3 1-187 16,1 1 84-16,1 3-32 0,-4-5-310 15,5-10-17-15,0 0-69 0</inkml:trace>
  <inkml:trace contextRef="#ctx0" brushRef="#br0" timeOffset="109060.51">29116 3351 726 0,'0'0'222'0,"0"0"-222"16,0 0-202-16,0 0-40 0,0 0 96 16,20 34 90-16,-17-31-16 0,0 2-153 0</inkml:trace>
  <inkml:trace contextRef="#ctx0" brushRef="#br0" timeOffset="109208.89">29271 3451 289 0,'0'0'0'16</inkml:trace>
  <inkml:trace contextRef="#ctx0" brushRef="#br0" timeOffset="109788.73">29960 3035 2003 0,'0'0'120'0,"0"0"-78"0,0 0 29 16,0 0 39-16,0 0 65 0,0 0 102 15,0 0-196-15,0 0-81 16,0 0 0-16,-24-7 0 0,24 12 29 16,0 1-4-16,0 0 10 0,2 2-35 15,6-1 4-15,4 1-4 0,8 0 0 16,4-4 3-16,4-3 19 0,2-1-22 16,1-5 16-16,1-3-9 15,1 0-7-15,1-3-70 0,-5 1-7 16,0-1-48-16,-2-2-182 0,-4-1 116 15,-2-2-32-15,-4-1-294 16,-6 2 58-16,-3 1-242 0</inkml:trace>
  <inkml:trace contextRef="#ctx0" brushRef="#br0" timeOffset="110009.03">30272 2709 1542 0,'0'0'1196'16,"0"0"-1032"-16,0 0-42 0,0 0-48 15,0 0 57-15,0 0-131 0,0 0-3 16,0 0 3-16,0 0 51 0,-30 70 0 16,27-26 12-16,-1 1-63 15,1 0 20-15,2 2-17 0,-2 1-3 16,2-1-55-16,-2 2 23 0,1 0-77 16,2 1-150-16,0 0 95 0,0-4-100 15,0-12-690-15</inkml:trace>
  <inkml:trace contextRef="#ctx0" brushRef="#br0" timeOffset="110553.79">30964 2396 798 0,'0'0'1242'0,"0"0"-1087"15,18-37-93 1,-16 34-43-16,0 2 62 0,-2 1 81 16,0 0-98-16,0 0-64 0,0 2 15 15,-6 9-15-15,-7 10 145 0,-7 10 29 16,-5 8-106-16,-5 5-20 0,-2 2-26 15,0 4 20-15,-1 0-42 0,-2-2 19 16,2 0-9-16,1-2-10 0,0-1 2 16,0-2-15-16,1-3 13 0,2-2-154 15,4-7 80-15,2-6-42 0,4-10-45 16,5-8 139-16,7-6 22 0,3-1 29 16,0-5 74-16,3-9-52 0,1-8-25 15,5-9-26-15,4-2-11 0,6-6-8 16,2 3 18-16,-1-1 1 0,3 3 0 15,-2 2 23-15,2 6 12 0,-2 6 0 16,1 6 20-16,-4 6-10 16,0 7-23-16,0 1 17 0,2 4-36 15,2 4 10-15,-1 5 32 0,0 9-32 16,-1 2-13-16,2 6 25 0,-2 2-25 16,0 6 16-16,-2 0-13 15,2 1-3-15,0 4-22 0,2-3-26 16,-1-2-64-16,2 0-236 0,-3-1 96 15,-3-9-117-15,0-3-760 0</inkml:trace>
  <inkml:trace contextRef="#ctx0" brushRef="#br0" timeOffset="111136.6">31111 3007 2479 0,'0'0'126'16,"0"0"-29"-16,0 0 6 0,0 0-42 0,0 0-16 16,0 0 41-16,-15 53 14 0,5-14-11 15,-4-2-18-15,4 3-24 16,-4 1-47-16,1 2 7 0,4 1-36 16,-3-1-19-16,4-3-959 0,-2-7 832 15,4-8 155-15,0-6-1194 0</inkml:trace>
  <inkml:trace contextRef="#ctx0" brushRef="#br0" timeOffset="111433.43">31146 2113 1357 0,'5'-42'1159'0,"2"8"-1011"15,-1 1-79-15,4 9-56 0,-1 4-10 16,0 3 32-16,-1 2-3 16,-2 3-32-16,-2 3 1 0,-2 2 35 15,-2 3 3-15,2 0 41 0,-2 3 3 16,1-1-28-16,-1 2-4 0,0 0-51 16,0 2-42-16,-1 11-96 0,-6 11 138 15,-4 9 84-15,-5 6-11 0,-1 6-28 16,-3-2-45-16,1 1 10 15,-1-4-30-15,-1-1 20 0,1-2-228 16,1-4 77-16,1-1-62 0,-5-2-340 16,10-10 59-16,-2-7-197 0</inkml:trace>
  <inkml:trace contextRef="#ctx0" brushRef="#br0" timeOffset="111653.81">30930 2099 1303 0,'2'-35'306'0,"1"2"-115"0,-3 10-48 15,0 7 195-15,0 5-235 0,0 7 26 16,0 2 139-16,0 0-114 16,0 2-154-16,3 0-19 0,2 2-113 15,6 8 132-15,6 4 39 0,6 4 19 0,3 1-55 16,2 0 13-16,0-5-6 16,0 1-10-16,0 0 13 0,0-5-6 15,-4 0-7-15,-2-2-180 0,-4-3 57 16,-4-1-19-16,-5 0-207 0,-4-3 83 15,-1-1-37-15,-4 0-351 16,0 0 109-16</inkml:trace>
  <inkml:trace contextRef="#ctx0" brushRef="#br0" timeOffset="111857.77">31180 1932 1076 0,'0'0'143'0,"-2"-40"274"15,2 29-225-15,0 7-59 0,0 0 330 16,0 3-205-16,0 1-81 0,1 0-177 15,3 11 7-15,4 13-7 16,-3 9 119-16,-2 7-33 0,-3 5-70 16,0 1 3-16,-3 2-7 0,-1-2-12 15,2 1-86-15,-2 1-14 0,1-3-90 16,3 2-252-16,0-10 98 16,0-3-137-16</inkml:trace>
  <inkml:trace contextRef="#ctx0" brushRef="#br0" timeOffset="112396.99">31380 2923 2764 0,'0'0'299'0,"0"0"-239"0,0 0-31 15,0 0 16 1,0 0 51-16,0 0-13 15,0 0-83-15,0 0-55 0,0 0 52 16,3-20-32-16,8 14-19 0,5 0 51 16,1-4 3-16,3 0-141 0,-3-5 87 15,1 0-30-15,-2-5-91 16,0-2 130-16,-3-1 26 0,-2-5 19 16,-2 1 10-16,-4-1 12 0,-2-1 17 15,-3 4 3-15,-4-1-7 0,-4 5 65 0,-4 2-4 16,-3 6-13-16,-2 2-9 0,1 5 25 15,1 6 12-15,-1 8 92 0,-1 9-55 16,1 8-148-16,0 11-3 16,-1 6 3-16,2 3 0 0,3 3-34 15,4-3 34-15,5 1 0 0,3-1-110 16,6 0 59-16,6 2-60 0,2-4-326 16,8-7 38-16,3-8 306 0,10-14-224 15,1-8-1297-15,4-14 1539 0,0-11 23 16,-8 3 52-16,-3-7-326 0</inkml:trace>
  <inkml:trace contextRef="#ctx0" brushRef="#br0" timeOffset="113240.78">31686 2241 2659 0,'0'0'340'0,"0"0"-183"16,0 0-51-16,0 0 31 15,0 0 107-15,0 0-149 0,0 0-95 16,8-37 13-16,0 28-4 16,5-6-9-16,2 0-16 0,-1 1 16 0,2-5 0 15,0 0-34-15,3-3 5 16,0-1-15-16,1-2-207 0,0-2 120 15,-2-4-57-15,-2-1-372 0,0-4 175 16,-2-1 24-16,0 1 4 0,-2 0-86 16,-1 3-167-16,-3 3 259 15,-3 5 351-15,-2 2 0 0,-2 3 14 16,-1 3-1-16,-2 0 10 0,-1 3 209 16,-1 4 113-16,1 0-6 0,2 4 140 15,-2 0-261-15,2 4-39 0,0-1 100 16,-1 2-124-16,1-2 1 0,1 3 37 15,0 1-193-15,0 9 0 16,0 8 74-16,0 6 26 0,1 8-16 16,-1 0-10-16,3 0-36 0,-3 3-38 15,1 0-4-15,1-1-9 16,-1 1 13-16,0-2-198 0,-1 1 40 16,0 2-81-16,0-10-410 0,-2-2-34 0</inkml:trace>
  <inkml:trace contextRef="#ctx0" brushRef="#br0" timeOffset="113412.63">32090 1895 2506 0,'0'0'242'0,"0"0"-142"0,0 0 91 16,0 0-191-16,0 0-3 0,0 0 3 16,0 0 61-16,0 0 3 0,12 61 6 15,-16-30-19-15,-3 1-51 0,-1-2-148 16,0 1 33-16,0-2-39 0,1 2-366 15,-2-3 157-15,5-7-14 0</inkml:trace>
  <inkml:trace contextRef="#ctx0" brushRef="#br0" timeOffset="113646.98">32192 1304 1984 0,'0'0'295'16,"-8"-44"-97"-16,7 31 163 15,1 6-162-15,0 3-49 0,0 4-92 16,0 1-58-16,0 9-128 0,-5 14 22 16,-5 8 106-16,-2 6 7 0,-4 5 9 15,0-3-32-15,-1-3 9 0,0-1-343 16,-2-2 7-16,6-13-172 0,-2-1-814 15</inkml:trace>
  <inkml:trace contextRef="#ctx0" brushRef="#br0" timeOffset="113852.27">31976 1308 1964 0,'0'0'65'0,"19"-51"22"15,-8 33 43-15,-3 8 129 0,-3 8-146 16,-1-1-23-16,-1 3-90 0,3 3-26 15,5 2 23-15,2 11 3 0,2 1 35 16,1 6-35-16,-1 1-35 0,-2-1 33 16,2 2-66-16,-2-2-207 0,2-1 65 15,-1-3-95-15,-3-6-408 0,-3-1 68 16</inkml:trace>
  <inkml:trace contextRef="#ctx0" brushRef="#br0" timeOffset="114008.52">32368 1279 1728 0,'0'0'81'0,"0"0"130"0,0 0 230 16,0 0-273-16,0 0-85 15,0 0-83-15,0 0-96 0,0 0 31 16,-36 38 59-16,19-3 2 0,-2 4 4 16,5-5-42-16,0 2-71 0,1 3-130 15,1-6-413-15,3-6 41 16</inkml:trace>
  <inkml:trace contextRef="#ctx0" brushRef="#br0" timeOffset="114180.46">32360 1429 1368 0,'0'0'708'0,"0"0"-393"15,0 0-125-15,0 0-190 0,0 0-6 16,0 0 6-16,0 0 19 0,0 0 17 15,-32 48-20-15,27-25-16 0,5-2-38 16,3-1-156-16,7 2-156 0,2-8-521 16,6-4 239-16</inkml:trace>
  <inkml:trace contextRef="#ctx0" brushRef="#br0" timeOffset="114562.7">32575 1836 2372 0,'0'0'165'15,"0"0"-20"-15,-45-8-23 0,30 27-104 16,-4 6-18-16,-3 12 0 16,-5 6 16-16,0 12-6 0,-1 9-4 15,-1 9 10-15,4 6-16 0,1 6 3 16,5 7-3-16,2 0 0 0,7 3-45 15,6-1-122-15,4-4 135 0,11-10-156 16,6-7 1-16,7-12-138 0,8-7-247 16,6-12 191-16,3-7-4 0,-8-15-206 15</inkml:trace>
  <inkml:trace contextRef="#ctx0" brushRef="#br0" timeOffset="114867.21">32580 1916 1441 0,'0'0'341'16,"0"0"-146"-16,0 0-13 16,0 0 96-16,14-33-191 0,-10 33-87 0,0 0-84 15,1 2 42-15,0 9 42 0,-1 10 14 16,-1 10 15-16,-3 12-29 16,-1-1-345-16,-5-6-25 0,1-5-187 0</inkml:trace>
  <inkml:trace contextRef="#ctx0" brushRef="#br0" timeOffset="115023.51">32620 2580 46 0,'0'0'1839'0,"0"0"-1714"16,-18 45-125-16,8-23 0 0,2-1-3 15,0-6-322-15,3-7 325 16,0 1 0-16,1-4-172 0,1-2-206 15,-4 2-277-15</inkml:trace>
  <inkml:trace contextRef="#ctx0" brushRef="#br0" timeOffset="115351.61">32758 1933 1854 0,'0'0'596'0,"0"0"-519"15,0 0-77-15,0 0-13 0,0 0-51 16,0 0 64-16,28 42 71 0,-28 23-13 16,-4 15 16-16,-11 17-9 15,-6 6-65-15,-2-2-65 0,-8 6-229 16,7-26-390-16,-4-6-127 0</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17:03.024"/>
    </inkml:context>
    <inkml:brush xml:id="br0">
      <inkml:brushProperty name="width" value="0.05292" units="cm"/>
      <inkml:brushProperty name="height" value="0.05292" units="cm"/>
      <inkml:brushProperty name="color" value="#FF0000"/>
    </inkml:brush>
  </inkml:definitions>
  <inkml:trace contextRef="#ctx0" brushRef="#br0">11114 4004 98 0,'0'0'1455'16,"0"0"-1292"-16,0 0-79 0,0 0-15 15,0 0-68-15,0 0 34 16,0 0 102-16,0 0-53 0,0 0-29 16,0 0 10-16,8 35-23 0,-3-29 7 15,-1 1-20-15,2-2-3 16,-1 2-25-16,2-2-1 0,-1-1 9 15,1-1-9-15,1-2 0 0,1-1 20 16,2-1 35-16,2-10 55 0,1-2-46 16,-1-6-3-16,-1-6 1 0,-1 0-5 0,-3-3-8 15,-2-2 21-15,-2 0 1 0,-2 2-33 16,-2 1-18-16,-3 3 18 0,-5 3-38 16,-3 3 3-16,-2 8 13 0,-3 6-13 15,-5 4 13-15,-5 5-32 0,-3 11 16 16,-6 8-73-16,-3 7 60 15,-1 7 13-15,0 6-19 0,3 4 19 16,4 3 25-16,4 5 46 0,8 1 15 16,7 2-25-16,8-3-42 15,5-3 10-15,4-3-29 0,6-10-48 16,4-4 45-16,4-10 3 0,2-4-64 16,4-6 64-16,2-8 0 0,2-6-13 15,1-2 13-15,0-6 16 0,3-8-10 16,0-4 17-16,0-4-23 0,2-4-23 15,-2-4 22-15,-2-3-50 0,-2 1-93 16,-1 0 80-16,-3 1-81 0,-4-1-177 16,-3 0 66-16,-3 0-36 15,-4-1-377-15,-2 8 36 0,-5-2 14 0</inkml:trace>
  <inkml:trace contextRef="#ctx0" brushRef="#br0" timeOffset="1218.62">11477 3361 8 0,'0'0'208'0,"0"0"-97"15,0 0-101-15,0 0-10 0,0 0-15 16,0 0-5-16,0 0-12 0,0 0 0 16,0 0 32-16,-2-17 49 15,4 13 225-15,2-1-72 0,-3-1 0 16,0 0 160-16,2-1-128 0,-3 2-39 16,1-2 136-16,-1 2-153 0,0 1-12 15,0 1 117-15,0 3-93 0,0 0-68 16,2 0-90-16,-1 5-28 15,0 10 56-15,1 10 103 0,0 7-4 16,4 7-60-16,-4 0-96 0,4 1 67 16,-1 1-70-16,0 0-13 0,2 1 13 15,0-1 0-15,-3 2 13 16,0 1-10-16,-2 1-3 0,1-5-282 16,-3-4 209-16,0-7 54 0,-7-5-87 15,-2-6 17-15,-2-6 21 0,-1-4-19 16,-2-4 85-16,-2-4-16 0,0-8-120 15,0-8 25-15,-2-4-68 0,2-11-516 16,3 6-35-16</inkml:trace>
  <inkml:trace contextRef="#ctx0" brushRef="#br0" timeOffset="1374.86">11423 3180 303 0,'0'0'1543'0,"3"-35"-1212"16,-2 23 115-16,2 6-269 0,-2 3-51 15,3-1-72-15,2 0-31 16,-2 0-23-16,1 3-77 0,-1-1 74 16,1 2-33-16,2 0-41 0,2 2-10 15,3 0-129-15,2 0-390 0,-5-1 40 16,-1-1-196-16</inkml:trace>
  <inkml:trace contextRef="#ctx0" brushRef="#br0" timeOffset="2017.59">11643 3119 1099 0,'0'0'1168'0,"0"0"-884"0,0 0-255 16,0 0 78-16,0 0 41 0,26 41 51 16,-21-24-126-16,-2 3-37 15,-1-1-30-15,-2 1 36 0,0-3-42 16,0 1 19-16,0-4-7 0,0 2-12 16,0-2-12-16,0 0 12 0,3-3 0 15,0 1-22-15,1-1 22 0,0 1 0 16,-2-6-41-16,1 0 38 15,2-5-10-15,2-1-64 0,4-1 77 16,2-11 67-16,4-6 157 0,-1 1-27 16,-1-2-102-16,0 3-79 0,-1 3 53 15,0-4-69-15,-2 5 29 0,0 1-20 16,-4 6-9-16,-2 2-22 0,-2 2 21 16,0-1 1-16,2 1-73 15,-1 1 72-15,0 0 1 0,3 0-47 16,3 3 46-16,1 1 1 0,3 0-48 15,-3 1 23-15,-2-1 15 0,0-1-142 16,-4-1 126-16,1 0-37 0,-3-2-78 16,1 0 112-16,2-2 29 0,1-3 0 15,3-7 80-15,-3-4-35 0,-2-3-32 16,-2 1 38-16,-4-1-16 16,0 3-32-16,-2 0 41 0,-2-1-40 15,-2 2 31-15,0 3-32 0,-2-1-3 16,0 1 13-16,1 0-10 0,-1 1-3 15,0-1-39-15,3 1 39 0,-1-2 0 16,2 1-119-16,2-3 100 16,2-2-33-16,0 0-85 0,2-5 108 15,6-2-9-15,3-4-20 0,1 0 58 16,1-1 0-16,2 2 3 0,-3 7 0 16,-3 7 13-16,-1 4 20 15,-4 5 50-15,-2 2-54 0,2 2-32 16,-3 6-2-16,3 10 2 0,-3 12 61 15,-1 10 54-15,-1 6-61 0,-4 3-45 16,1-3 30-16,1-1-39 0,0-3-20 16,3-2-2-16,2-2-26 0,0-1-191 15,2-2 101-15,-1-2-71 0,0-2-467 16,-2-2 254-16,0-8-31 16</inkml:trace>
  <inkml:trace contextRef="#ctx0" brushRef="#br0" timeOffset="2205.07">12075 3287 98 0,'0'0'1060'15,"0"0"-728"-15,0 0-149 16,-20-38 34-16,16 36 156 0,3-2-211 16,-2 1 0-16,-2-2 12 0,4 2-81 15,-2 0-22-15,3 1-46 0,0 0-25 16,3-2-16-16,6-1-138 0,8-6 138 16,6-5-3-16,5-2-75 15,1-1 4-15,3-1-36 0,2 1-123 16,-1-1 109-16,2-1-25 0,-5 4-128 15,-2 2-10-15,-8 4-107 0,-5 5-465 0</inkml:trace>
  <inkml:trace contextRef="#ctx0" brushRef="#br0" timeOffset="2439.54">12061 3719 2541 0,'0'0'152'15,"0"0"-152"-15,0 0-174 0,0 0 174 16,0 0 39-16,40-38 22 0,-24 25-26 16,1 1-35-16,0 1-3 0,1 3 2 15,2-4-1-15,-2 3-21 16,-2 0-15-16,2 1-82 0,-4 1-239 15,1 0 96-15,-4 2-20 0,-6 1-538 16,-1 0 153-16</inkml:trace>
  <inkml:trace contextRef="#ctx0" brushRef="#br0" timeOffset="2642.64">12203 3464 1041 0,'0'0'664'16,"0"0"-41"-16,0 0-555 0,0 0-55 15,0 0-13-15,-20 44 84 16,18-19-10-16,0 1 16 0,2-1-36 16,0 2-34-16,2-1-18 0,3 2-2 15,3-2 0-15,1-1-123 0,5 0-25 16,0-1-46-16,5 0-348 16,-6-5 8-16,1-4-599 0</inkml:trace>
  <inkml:trace contextRef="#ctx0" brushRef="#br0" timeOffset="3080.09">12646 3420 1284 0,'0'0'410'16,"0"0"-91"-16,0 0-319 0,0 0-78 15,0 0 78-15,0 0 26 16,0 0-13-16,0 0 0 0,-16 40-13 16,16-35-3-16,1 1-52 0,3-4 29 15,4 0 10-15,-1-2-55 0,1-4 9 16,4-7 13-16,1-6-15 0,1-2 64 16,-5-2 29-16,-2 2 33 15,-3 3-3-15,-4 0 35 0,0 4 143 16,-4 1-137-16,-2 2 14 0,-2 5 63 15,0 0-109-15,-4 4-16 0,-2 0-23 16,2 8 0-16,-4 7-7 0,1 1 27 16,2 4 15-16,-2 2-6 0,4 2-23 15,3 3-4-15,4-2-31 0,4-1-48 16,0-2 45-16,7-2 3 0,5-4-64 16,4-2 35-16,4-3-65 15,3-6-64-15,5-2 61 0,1-3-29 16,6-5-172-16,-1-6 55 0,1-4-53 15,-8 2-493-15,-3 1 229 0</inkml:trace>
  <inkml:trace contextRef="#ctx0" brushRef="#br0" timeOffset="3411.01">12782 2971 1805 0,'0'0'600'15,"0"0"-368"-15,0 0-229 16,0 0-3-16,0 0-81 16,0 0 19-16,0 0 4 0,0 0 58 15,0 0 16-15,0 0 4 16,27-15-7-16,-6 3-13 0,3-1-98 16,-1-3-246-16,-3 0 52 0,-3-2-89 15,-4 4-580-15</inkml:trace>
  <inkml:trace contextRef="#ctx0" brushRef="#br0" timeOffset="3685.56">13071 2600 1038 0,'0'0'971'0,"0"0"-792"16,0 0-70-16,0 0-109 0,0 0 0 15,0 0 58-15,0 0 26 16,14 32 23-16,-9-7 22 0,0 2-46 15,-1 4-28-15,2-1-32 0,0 4 12 16,1 3-22-16,2 7 0 0,-3 0 9 16,-1 4-22-16,-2 3 20 15,-3-2-17-15,-3 3-3 0,-2-3-132 16,-5-1 48-16,1-5 17 0,-2-8-92 16,2-9 108-16,1-8-40 0,-1-6-25 15,2-8 70-15,0-4-22 0,-2-2-113 16,1-12-27-16,0 0-170 0,-3-7-873 0</inkml:trace>
  <inkml:trace contextRef="#ctx0" brushRef="#br0" timeOffset="3857.42">13021 2489 1881 0,'0'0'593'0,"0"0"-361"16,0 0-55-16,0 0-52 15,0 0-61-15,0 0-64 0,0 0-48 16,0 0-45-16,0 0-95 0,0 0 185 16,-4-24-55-16,12 31-339 15,0-2-70-15,2-1-161 0</inkml:trace>
  <inkml:trace contextRef="#ctx0" brushRef="#br0" timeOffset="4578.54">13218 2468 848 0,'0'0'1313'0,"0"0"-1090"15,0 0-203-15,0 0 102 0,0 0 146 16,0 0-139-16,0 0-56 0,32 44-44 16,-31-28 16-16,-1-1-32 15,0-1 3-15,0 1 3 0,-1 1-19 16,1-3 13-16,-1 1-13 0,1-4 0 16,0-3-50-16,0 2 47 0,2 2-13 15,0-2-74-15,2-1 77 16,-2-5-38-16,4-3 35 0,-1-1 16 15,7-9 80-15,4-3 3 0,1-4 4 16,1-2-27-16,-1 0-28 0,-2 5 38 16,-3 0-38-16,-2 4-22 15,-2 3 18-15,-2 2-28 0,-2 2-54 16,1 0 52-16,0 1 2 0,2-1-67 16,1 2 66-16,-3-1 1 0,2 2-80 15,0 0 78-15,-1 0 2 0,2 0-74 16,0 4 71-16,-1-2-20 0,0 0-109 15,1 1 84-15,-3-2-6 0,2 1-53 16,2-2 104-16,-1 0 3 0,-3-6 61 16,5-4 10-16,-1-2-13 15,-1-4-42-15,-1-3 35 0,-5 0-28 16,-2 3-17-16,0-2 36 0,-5 3-26 16,-3-1-6-16,-1 0 15 0,-5 0-25 15,1 3-9-15,0 1-14 0,-1 0 23 16,0 2-42-16,2 0 42 15,0 3 0-15,4 0-9 0,2 1 9 16,2 2 0-16,3 1-13 0,1 0 13 16,0 1-22-16,0-1-123 0,5-2 55 15,5-1-13-15,3 1-4 0,3-2 106 16,0 5-2-16,-1-2-23 16,-2 1 25-16,-2 3 0 0,-1 0-44 15,0 1 44-15,-4 5-15 0,0-2-14 16,2 4 28-16,-6 5 0 0,-2 6-16 15,2 2 18-15,-4 3 13 0,-4 1-4 16,-2-1 8-16,-2 2-17 0,-2 2-10 16,0 0 7-16,-2-2-13 0,3 2-104 15,0-8-7-15,3-5-28 16,6-7-21-16,0-5 176 0,2-3 29 16,0 0 512-16,0-6-305 0,6-4-149 15,6-9-49-15,4-6 14 0,4-5-26 16,5-3-23-16,0 1-6 0,6-4-7 15,6-3-261-15,-7 9 0 16,-1-5-222-16</inkml:trace>
  <inkml:trace contextRef="#ctx0" brushRef="#br0" timeOffset="5531.21">10985 4928 1699 0,'0'0'370'0,"0"0"-153"15,0 0-136-15,0 0-81 16,0 0-42-16,33-32 42 0,2 17 52 16,7-5 35-16,6-4-48 15,6-2-7-15,6-9 23 0,8-2 9 16,5-5-6-16,4-2-3 0,6-1 6 15,1-3-3-15,5-1-7 0,3-2 10 16,2-1-57-16,-1 0 15 0,2 1-9 16,-2-2-10-16,0 1 3 15,2 0 10-15,-2 0-13 0,-1 0 2 0,-2 1-2 0,-4 1 0 16,-3 2-24-16,-6 4 22 0,-5 2 2 16,-9 4-157-16,-7 4 76 0,-5 5-25 15,-13 5-178-15,-4 8 31 0,-13 4-104 16,-8 5-531-16</inkml:trace>
  <inkml:trace contextRef="#ctx0" brushRef="#br0" timeOffset="7018.56">11225 5635 1377 0,'0'0'120'0,"0"0"-39"15,-6-47 124-15,4 28-39 0,-1-2-1 16,0 1 59-16,-1-1-111 0,0 1-3 15,-1 0 32-15,0 2-43 0,-2 6-8 16,2 4 24-16,-1 3-6 16,0 2-35-16,-6 3-39 0,-3 10 9 15,-4 8-44-15,-2 12-19 0,1 10 19 16,3 4 23-16,3 9-17 16,4 2 45-16,2 3-51 0,5 2 22 15,3 2-12-15,3-1-10 0,6-4-16 16,3-2-10-16,7-6-31 0,1-5-160 15,4-10 127-15,1-13-48 0,6-14-457 16,1-11 576-16,1-16-7 0,3-11-123 16,-1-2 61-16,-3-9-29 0,1 0-52 15,-4-4 140-15,-5 2 29 0,-2 2 0 16,-8 0 46-16,0 5 45 0,-6 6 55 16,-3 7-26-16,-4 6 29 15,-1 8 139-15,0 4-126 0,0 4 11 16,0 2 46-16,-1 0-91 0,-3 4-115 15,-3 8 28-15,-2 11-41 0,-2 8 32 16,-2 2-13-16,2 0 17 16,3-5-36-16,3 2 6 0,1-6-6 15,3-3 0-15,1 0-25 16,1-3 23-16,3-5 2 0,3-6-99 16,1-7 61-16,4-6-29 0,2-7 67 15,2-10 6-15,0-5-6 0,-5-2 19 16,0-4-19-16,-5 4 0 0,-2-2-30 15,-4 1 30-15,0 3 0 0,-2 1-53 16,-1 3 14-16,-2 3-50 0,-1 4-153 16,1 7 100-16,1 5-20 0,-3 4-110 15,-3 1 110-15,-4 8 6 0,1 6-124 16,0 5 98-16,5 2-43 0,2 2-247 16,2-7 175-16,3 1 20 0</inkml:trace>
  <inkml:trace contextRef="#ctx0" brushRef="#br0" timeOffset="7471.67">11561 5965 143 0,'0'0'1222'15,"0"0"-1076"-15,0 0-65 0,36-33 7 16,-31 21 101-16,-1 1 206 16,0-2-220-16,-1 1-49 0,-2-3 19 15,0 2-77-15,-1-6-23 0,0 1 19 16,-1-2-6-16,0-3-10 0,-2 0-32 15,3-5 32-15,0-1-25 0,-1-3-7 16,1-3 3-16,1-2-19 0,0 1-24 16,2 0 24-16,-2 4 0 0,-1 5 0 15,0 9 10-15,0 6 16 0,-1 6 41 16,-2 2 9-16,1 4-31 0,-1 0-39 16,-2 4-12-16,1 7-16 15,-2 6-65-15,2 9 86 0,4-2 1 16,0 0-38-16,4-4 38 0,3 0 0 15,2-3-41-15,3-4 41 0,3-3 0 16,2-1-12-16,2-5 12 16,4 0 0-16,-2-1 2 0,0-1 20 15,2 0-22-15,0 4 20 0,-5 1-20 16,2 1 0-16,-1 4-20 16,-3-1 20-16,-3 3 0 0,-2 2-15 15,-3 0 15-15,-4 4 0 0,-4 3-17 16,-3 0 14-16,-2 2 3 0,-6-1-122 15,1 3 49-15,-2-2-11 0,-2-2-103 16,4-2 61-16,2-1-61 0,1-5-352 16,4-6 103-16,1-2-218 0</inkml:trace>
  <inkml:trace contextRef="#ctx0" brushRef="#br0" timeOffset="7674.78">11961 5497 104 0,'0'0'561'0,"0"0"-297"16,0 0-101-16,0 0 6 0,0 0-38 15,0 0-56-15,0 0-58 0,0 0-17 16,0 0-46-16,0 0-15 16,-11-1 25-16,7 12-91 0,3-1-277 15,1-3 35-15,0 0 20 0</inkml:trace>
  <inkml:trace contextRef="#ctx0" brushRef="#br0" timeOffset="7893.51">11961 5497 82 0,'-3'39'489'0,"4"-40"42"16,1-1-332-16,0-2-20 0,0 3 136 16,0-2-140-16,0 2-9 0,-1 1 28 15,0 0-129-15,2 0 9 0,1 4 110 16,0 4-42-16,3 5-17 16,1 9 4-16,0 4-27 0,0 6-35 15,-3 0-44-15,2 0 40 0,-1 4-63 16,0 2-3-16,-4 2-83 0,0-3 70 15,-2 6-3-15,-3 3 19 0,-4 4 0 16,-5-6-253-16,0-7-27 16,-4-12 244-16,0-10-2 0,0-8-37 15,0-7 49-15,0-10 7 0,-1-4 18 16,0-9-41-16,1-9-483 16,0-5 53-16,5 6-127 0</inkml:trace>
  <inkml:trace contextRef="#ctx0" brushRef="#br0" timeOffset="8080.99">11831 5243 688 0,'0'0'980'0,"0"0"-846"0,0 0-31 0,0 0-38 15,0 0-65-15,0 0-20 16,0 0-126-16,0 0 90 0,0 0-80 15,0 0-268-15,-8 18-62 0,4-10-114 16</inkml:trace>
  <inkml:trace contextRef="#ctx0" brushRef="#br0" timeOffset="9227.03">11913 5260 188 0,'0'0'1293'0,"0"0"-1056"0,0 0 159 15,-20-35-101-15,18 31 2 0,0 2 72 16,-1-2-164-16,3 2-62 0,0 2-143 16,0 6-12-16,4 10 12 0,1 13 12 15,2 6 74-15,1 5-86 16,0 0 38-16,0-4-35 0,0 2-3 15,0 2 10-15,0 0-55 0,-1-2-24 16,-1-8 14-16,1-3 40 16,0-11 15-16,-1-5-173 0,-2-7 161 15,-1-4 12-15,1-2 22 0,1-4 77 16,2-10-32-16,2-8-55 0,-1-3 46 16,0-4-30-16,-1 5-21 0,-2 3 59 15,-1 2-66-15,2 2 32 16,-2 7-13-16,0 3-19 0,-3 5 22 15,3-2-23-15,0 4 1 0,0-1-79 16,1 2 66-16,2-1 13 0,1 2-70 16,3 4 70-16,2 4 0 0,0 2-35 15,2-1 35-15,0 0 0 0,-2 1-21 16,3-2 2-16,-3-3 19 0,2-5-175 16,1-1 164-16,-3-7 9 15,2-4 4-15,-2 1 62 0,-2-4-64 16,2 1 22-16,-3-5 4 0,-1 4-23 15,-1-3 19-15,-1 0 7 0,-2 4-29 16,-1-4 16-16,0 4-10 16,0 2-6-16,-1 1 19 0,-3 2-6 15,2 2-13-15,-2 2 2 0,2 2 4 16,-1-1-6-16,0 0-29 0,2 1 16 16,-2 2 13-16,1 0-123 0,2-1 122 15,0 2-17-15,-2 0-65 16,4 0 82-16,0 3-47 0,1 0-129 15,0-2 116-15,1-1-13 0,0 0 55 16,1-4 19-16,0-5 42 0,-1-5-20 16,-4 0 14-16,-1-2-4 0,-3-2-13 15,-4 1 20-15,-1-2-30 0,-3-2 1 16,-2-4 6-16,1-1-16 0,-2-3 13 16,-1-2-13-16,3-1 0 0,-3 2 9 15,1-5-9-15,2 2 0 16,-2-6 20-16,3 2-20 0,2 1 12 15,0 1-8-15,4 8 47 0,-1 3 13 16,2 6 51-16,1 4-17 0,0 8-50 16,0 3-29-16,1 0 57 15,2 3-76-15,3 7-216 0,8 10 192 16,2 10 24-16,-4 9 16 0,2 5 63 16,-2 2-60-16,-1 2 4 0,0-1-4 15,-3 2-19-15,1-4-36 16,-1 0 34-16,0 0-85 0,-1 1-166 15,-1-3 102 1,1-1-90-16,0-10-854 16,-3-10 870-16,0-9-563 0</inkml:trace>
  <inkml:trace contextRef="#ctx0" brushRef="#br0" timeOffset="9383.26">12459 5152 267 0,'0'0'994'15,"0"0"-645"-15,-34-47 37 0,28 34 207 16,2-3-326-16,3 4-71 0,0 1-30 15,1-1-32-15,2-1-51 0,4-4-51 16,7-2 31-16,3-2-63 0,7-7-38 16,7 0 22-16,9-7 10 15,6-4-150-15,7-5 47 0,6-2-54 16,2-8-342-16,-15 14-191 0,0-2-791 0</inkml:trace>
  <inkml:trace contextRef="#ctx0" brushRef="#br0" timeOffset="10274.68">13369 4608 1638 0,'0'0'361'0,"0"0"-190"15,0 0-70-15,0 0-88 0,0 0 55 16,0 0-10-16,0 0-58 16,0 0-45-16,-20-1-33 0,24-2 78 15,5-1 19-15,4-3 16 0,6-3-24 16,0 0-11-16,1-3-208 0,-3 1-61 16,0-3-40-16,-5 6-557 15,-4-3 259-15</inkml:trace>
  <inkml:trace contextRef="#ctx0" brushRef="#br0" timeOffset="10477.79">13377 4377 1349 0,'0'0'527'0,"0"0"-83"16,0 0-259-16,0 0-53 0,0 0-22 16,0 0-110-16,0 0-68 15,0 0 68-15,-11 38 58 0,20-14-32 16,5 2-20-16,0-3 1 0,0 1-7 15,4 0-16-15,-2-1 12 0,0 1-70 16,2 1-281-16,-4-2 50 16,0-5-179-16,-5-2-875 0</inkml:trace>
  <inkml:trace contextRef="#ctx0" brushRef="#br0" timeOffset="11009.05">13877 3861 78 0,'0'0'1206'0,"0"0"-955"0,0 0 42 15,0 0-229-15,0 0-15 0,0 0 26 16,0 0-10-16,0 0 22 0,0 0 140 16,0 0-104-16,14 15-39 0,-7 2 61 15,0 6-42-15,1 4-23 16,-3 3 7-16,0 2-20 0,1 2-22 16,-1 3-29-16,0 0 22 0,-3 2-38 15,2 1 13-15,-4 4-10 0,0 4-3 16,0 1-22-16,-4-2-193 0,0-3 183 15,-2-5 10-15,1-3 9 0,1-6-7 16,0-7-112-16,0-6 110 16,3-9-30-16,-2-4-80 0,3-2 42 15,-4-2 28-15,0-6-54 0,-3-7-147 16,2 0-146-16,-2-9-823 0</inkml:trace>
  <inkml:trace contextRef="#ctx0" brushRef="#br0" timeOffset="11180.91">13831 3733 1854 0,'0'0'673'0,"0"0"-553"0,-5-33 9 16,5 28-97-16,0 2-32 0,5-1-17 15,1 0-61-15,-1 1 59 0,0 1-20 16,-1 2-128-16,0 0 2 0,2 0-59 15,0 0-312-15,-2 0 25 0,2 0-229 16</inkml:trace>
  <inkml:trace contextRef="#ctx0" brushRef="#br0" timeOffset="12242.04">14254 3233 658 0,'0'0'198'0,"0"0"259"16,0 0-54-16,-33-34-231 15,17 32-10-15,1 2 127 0,-1 6-137 16,0 4-42-16,1 4-23 16,1 4-49-16,-1 1-34 0,3 5-4 15,-1 0 2-15,3 4-2 0,1 1-42 16,4 2 41-16,5-2-1 0,0-1-40 15,5-1 41-15,6-3 1 0,2 0-17 16,4-3 16-16,6-1 2 0,-2-1 15 16,3 0 16-16,0-2-3 0,4 0 16 15,-5 3 6-15,1 2-2 0,0 2 12 16,-3-2 3-16,-6 5-26 16,1-2-22-16,-5 5 23 0,-3-2-39 15,-6 1 6-15,-2 4-25 0,-5-3-10 16,-6-2 29-16,-3 4 1 15,-2-4-1-15,0 1-106 0,-2-2 68 16,1-3-4-16,2-3-94 0,5-5 81 16,2-7-32-16,4-6-156 0,1-6 68 15,3-13 91-15,7-14-98 16,3-8 104-16,6-7-32 0,3 1-131 16,-2 4 166-16,3-1 75 0,-1 3 17 15,0 2 64-15,-2 6 26 0,0 4 173 16,-1 6-128-16,-1 4 20 0,-2 6 123 15,-1 3-147-15,0 3-38 0,-1 4 6 16,-3 4-58-16,3 1-26 0,-5 6-7 16,2 0 43-16,2 5-14 0,-4 0-28 15,0 0 38-15,-1 2-64 16,-2-2 13-16,-1-1-13 0,-2 0 0 16,0-6-50-16,0-2 37 0,0-2-38 15,0-4-75-15,0 1 114 0,0-2 12 16,0-3 73-16,0-13-33 15,0-11-40-15,6-7 0 0,0-2 26 16,1-2 31-16,2 5 26 0,1 2 4 16,-1 3-17-16,2 4-29 0,-3 6 57 15,0 6-25-15,-3 5-38 0,-1 4 35 16,-1 1-70-16,1 0-26 16,1 2 11-16,0 0 15 0,-1 0-92 15,3 7 91-15,2 4 1 0,1 2-38 16,-1 2 38-16,-1 2 0 0,1-2-19 15,-2-2 19-15,-2 0 0 0,3-3-91 16,-4-5 71-16,-1-4-37 0,1-2 57 16,1-7 38-16,3-5 39 0,3-3-71 15,0-3 58-15,-5 2-49 0,1 1 1 16,2 0 29-16,-1 0-36 16,0 0 10-16,0 2 16 0,0 6-35 15,-4 2 0-15,2 0 0 0,-2 4 0 16,1-2-42-16,3 1 41 0,-3-1 1 15,3 3-70-15,0-1 54 16,4 2 16-16,2 0-92 0,-1 0 70 16,2 0-80-16,-2 0-191 0,-1 2 116 15,0-2-81-15,3-4-412 0,-3 0 173 16,-3-6-285-16</inkml:trace>
  <inkml:trace contextRef="#ctx0" brushRef="#br0" timeOffset="12898.58">15095 3303 241 0,'0'0'216'0,"19"-55"517"0,-11 27-290 15,-3 8-274-15,-5 4 35 0,0 4 127 16,0 7-137-16,0 1-30 0,0 2 93 16,-2 2-106-16,0 0-45 0,1 0-80 15,-3 7-26-15,-3 8-13 0,-1 9 13 16,0 5 42-16,-1 2-42 16,5-3 16-16,1-6-16 0,3 4 0 15,0-6-16-15,0 1 15 0,6-2 1 16,-4-7-80-16,4-2 45 0,-4-8-26 15,2-2 10-15,3 0 51 16,1-7 74-16,5-6-33 0,-3-1 13 16,2-4-25-16,-3 0-26 0,-1 2 55 15,-3 0-4-15,1 2-48 0,-4 2 55 16,1 4-26-16,0 1-26 16,-1 3 49-16,-2 4-33 0,0-1-22 15,0-1 64-15,0 1-67 0,0 1-73 16,3 0 51-16,-3 3-32 0,3 1 9 15,1 0 45-15,0 1 0 0,2 2-5 16,0-1 5-16,0 0 0 0,4-2-19 16,2-4 19-16,2 0 0 0,5-8 12 15,-3-2 36-15,1-3-48 0,-1 1 19 16,-2-3-19-16,-1 2 0 16,-1-2-16-16,0 1 16 0,-1 0 0 15,2 2-6-15,-4-2 6 0,2 0 0 16,0 2-69-16,-5 2 66 0,1-4-23 15,-4 6-95-15,-1 2 99 16,0 2-23-16,-2 0-182 0,0 0 166 16,0-2-46-16,0 0-235 0,0 0 129 15,0-2-69-15,-2-5-209 0,2-6 198 16,0-5 16-16,6-4 277 16,-1 2 205-16,-2 0-26 0,1 1 36 15,-2 2-140-15,2 3 32 0,-4 2 72 16,0 6-23-16,0 4 9 0,0 4 104 15,0 2-98-15,0 2-16 0,-4 0-155 16,3 7-3-16,-4 12-33 0,-2 11 36 16,0 9 58-16,-1 4-39 0,0-2-15 15,7-6 15-15,0-1-19 0,1 0-98 16,0-2-2-16,0 0-58 16,0-3-305-16,-3-8 5 0,0-2-168 0</inkml:trace>
  <inkml:trace contextRef="#ctx0" brushRef="#br0" timeOffset="13039.19">15443 3080 1397 0,'-6'-36'88'16,"3"7"-72"-16,-2-3 20 0,1 5 6 15,0 2-4-15,0 2-38 0,0 4-22 16,0 3 5-16,2 2-48 16,0 0-13-16,0 0 13 0,1-1-117 15,-2 2-356-15,3 2 199 0</inkml:trace>
  <inkml:trace contextRef="#ctx0" brushRef="#br0" timeOffset="13164.18">15529 2749 1007 0,'0'0'791'0,"28"39"-395"15,-12-8-250-15,-3 5 64 0,0 5 119 16,1 6-195-16,-4 2-66 0,4 3-68 16,-2 0 45-16,0 0-45 15,-3-1-363-15,-5-15 137 0,-4-2-548 0</inkml:trace>
  <inkml:trace contextRef="#ctx0" brushRef="#br0" timeOffset="14633.85">10831 8687 1239 0,'0'0'774'0,"0"0"-583"0,0 0-191 16,0 0-52-16,0 0 52 0,0 0 62 15,0 0 12-15,0 0-19 0,16 26 13 16,-6-26-45-16,0-1 22 15,6-8 29-15,-1-3 0 0,2-4-28 16,-1-3-11-16,0-4 0 0,-1-5-2 16,2-1 5-16,-1-6 30 0,-1-1-10 15,-3-1 9-15,-1-3 4 16,-3 0-36-16,-4 0-29 0,-4 3 33 16,-2-1-39-16,-6 9 15 0,-2 1-5 15,-5 8-10-15,-5 7 2 0,-3 6 17 16,-5 7-19-16,-4 15 4 0,-4 6-17 15,-4 12 13-15,-2 10-51 16,-1 12 51-16,2 5 3 0,5 8 29 16,2 5 64-16,12 2-20 0,6-1 10 15,9-2 16-15,7-1-83 0,7-6 9 16,9-6-13-16,5-11-15 0,8-12-25 16,2-11 25-16,5-10 0 0,7-10 19 15,2-5 9-15,7-10-6 0,4-10-9 16,1-12 3-16,5-7-16 0,-2-8 0 15,1-3 16-15,-1-4-16 16,-3 0-191-16,-2-2 101 0,-7 2-31 16,-4 0-170-16,-9 3 108 0,-6 2-100 15,-6 3-466-15,-11 12 134 0,-3 2-401 16</inkml:trace>
  <inkml:trace contextRef="#ctx0" brushRef="#br0" timeOffset="15885.65">10979 7533 638 0,'0'0'717'0,"0"0"-519"15,0 0 23-15,0 0-35 0,-12-34 24 16,12 27 88-16,0 0-140 0,0 1-42 16,4-2 7-16,0 1-43 0,2 2-29 15,2-1-12-15,2 5-4 16,0 1-35-16,3 0-59 0,-2 8 58 15,-1 7-11-15,-2 3-13 0,-2 8 25 16,-4 4 22-16,-2 5-12 0,0 2 41 16,-5-1-51-16,0-1 7 15,-3-4-7-15,1-6 0 0,-1-5 1 16,3-4 8-16,2-7-9 0,0-5 2 16,3-1 78-16,0-2-57 0,0-1-14 15,0 0 33-15,4 0 22 0,3-2-23 16,5-9 67-16,7-6-38 0,3-7-57 15,4 0 31-15,-1-4-44 0,0 4-70 16,-2-2 57-16,1 1-127 0,-1-3-225 16,-2 0 153-16,-1-1-120 15,-3-2-577-15,-6 8-94 0</inkml:trace>
  <inkml:trace contextRef="#ctx0" brushRef="#br0" timeOffset="16152.47">11370 7197 1201 0,'0'0'527'0,"0"0"-228"15,7-40 80-15,-7 36-169 0,0 3-11 16,1 1 31-16,-1 0-159 16,0 0-71-16,3 0-19 0,-1 8 19 15,5 4 73-15,4 8 4 0,2 7 6 16,0 1-39-16,1 0-34 0,-2-2 28 16,-2 2-38-16,0 0 13 15,-4 4-7-15,0 2-6 0,-1 3 13 16,-4 2-13-16,-1 2 0 0,-1 0-99 15,-7 1 45-15,0-8 0 0,-3-3-112 16,2-7 130-16,-2-7-12 0,1-6-54 16,-1-6 79-16,0-5-19 15,-1-2-93-15,0-8 25 0,0-7-90 0,0-7-517 16,4 3 79-16,2-5-335 0</inkml:trace>
  <inkml:trace contextRef="#ctx0" brushRef="#br0" timeOffset="16871.21">11367 7003 1634 0,'0'0'526'0,"0"0"-148"0,0 0-175 16,0 0-103-16,0 0 13 0,0 0-97 16,0 0-16-16,0 0-164 15,0 0 128-15,0 0 14 0,-18 17-149 16,18-2-7-16,0-3-61 0,0-7-352 15,4 0 275-15,-2-2 39 0,2 0 0 16,4-2 277-16,-1-1 31 0,1 0 263 16,0-3 54-16,0-1-26 0,-3 3 169 15,3 1-294-15,-1 0-45 0,0 0 61 16,-1 5-85-16,4 3-25 0,2 3-7 16,0 2-12-16,-2 1-37 15,0-4-43-15,-4 1 40 0,1 1-44 16,-2 0 13-16,-2-4-10 0,1-3-3 15,0-1 7-15,-1 0-7 0,-1 2 0 16,4 0 2-16,-2 1 4 16,1-2-6-16,-1-1-41 0,0-2 41 15,0-2 0-15,1-11 35 0,2-6 54 16,0-6-76-16,2-1 6 0,0 0 13 16,1 3-32-16,-2 2 3 15,1 0-3-15,-1 3 0 0,-1 3 3 16,-1 4-3-16,0 2 0 0,-2 2-3 15,1 2 3-15,0-1 0 0,1 3-26 16,3-1 26-16,0 1 0 0,5 1-38 16,0 0 36-16,4 0 2 0,0 1-29 15,-2 1 29-15,0-2 0 0,-2 0-79 16,0-4 47-16,0-2-13 0,-2-3-54 16,-2 0 99-16,2-5 0 15,-5 0 13-15,-2-2 16 0,-1-2-29 16,-4-2-29-16,0-1 29 0,-4-4-26 15,-1-5-70-15,-2 2 94 0,1-4-14 16,-2 2-29-16,1-2 42 0,-1 1 3 16,0 0-23-16,-1 3 23 15,1 2 0-15,0 2 2 0,0 5 18 16,1 6 8-16,0 6-5 0,2 2 70 16,0 2-29-16,-1 3 0 0,-3 3-29 15,-2 9-35-15,1 18-67 16,-1 6 67-16,3 8 0 0,1 0 3 15,6-4 10-15,1 2-13 0,0-4-19 16,3 1-4-16,2 0 17 0,-1-1-183 16,0-2 99-16,-1 0-52 0,1-2-307 15,0-8 63-15,0-7-66 0,1-8-646 16</inkml:trace>
  <inkml:trace contextRef="#ctx0" brushRef="#br0" timeOffset="17089.93">11769 6968 299 0,'0'0'456'0,"-11"-39"-136"15,2 21 158-15,-1 4-192 0,2 1-10 16,3 2 113-16,0 2-212 0,2 0-3 16,3 1 25-16,1-2-93 15,6-3-106-15,6-4-16 0,6-6 15 16,4 0 1-16,5-3-45 0,5-4 43 16,2 0 2-16,3 0-87 15,2 0 7-15,2 2-65 0,-2 2-206 16,-6 4 114-16,1 4-94 0,-10 4-345 15,-6 7 34-15,-6 2 95 0</inkml:trace>
  <inkml:trace contextRef="#ctx0" brushRef="#br0" timeOffset="17371.14">11949 7785 726 0,'0'0'1185'16,"0"0"-1013"-16,0 0-114 0,0 0-3 15,0 0 17-15,0 0 9 0,0 0 122 16,0 0-61-16,0 0-39 0,38-41-19 15,-24 24-36-15,0-1-48 0,0 1 3 16,-1 0-3-16,-2-1 0 0,-1 1-40 16,1 1-18-16,-4-3-55 0,-1 2-177 15,-2-2 40-15,-2 2-94 0,-2 2-459 16,0 2 53-16</inkml:trace>
  <inkml:trace contextRef="#ctx0" brushRef="#br0" timeOffset="17543">11974 7479 1735 0,'0'0'270'0,"0"0"-62"16,-17 46 118-16,15-23-155 16,2 4-20-16,0 2 57 0,2 3-58 15,2 1-44-15,1 1-36 0,2 2 9 16,-1 0-73-16,4 2 26 16,2 1-22-16,2 0-10 0,2-2-349 15,0 3 349-15,3-3 0 0,0-2-548 16,1-8-857-16,-7-11 675 0</inkml:trace>
  <inkml:trace contextRef="#ctx0" brushRef="#br0" timeOffset="17980.59">12306 7367 2044 0,'0'0'305'0,"0"0"-89"15,0 0-42-15,0 0-174 0,0 0 3 16,0 0-3-16,0 0 49 16,0 0-20-16,0 0-23 0,20 21 17 15,-7-20-4-15,5-1-13 0,-1-6 21 16,0-6-27-16,-2-3-161 0,0-4 78 16,-1-5-27-16,-2-1-39 15,-2-2 149-15,-1 1 3 0,-5-1 14 16,-4 3 12-16,0 4-7 0,0 1 36 15,-4 6-35-15,0 5-4 0,-1 4 20 16,-3 4 22-16,-4 4 7 0,-8 12-65 16,-3 9 52-16,3 7 25 0,1 8 46 15,5-1 11-15,3 5 13 0,4 0-35 16,2 1-29-16,5-2-86 0,3-3 16 16,5-1-16-16,6-3 0 15,4-4-50-15,4-3 37 0,6-6-47 16,4-10-205-16,4-12 108 0,2-10-97 15,-1-15-257-15,0-8 408 0,-1-11 64 16,-4-2-124-16,-9 10-185 16,-3-3-287-16</inkml:trace>
  <inkml:trace contextRef="#ctx0" brushRef="#br0" timeOffset="18263.32">12387 6807 1056 0,'0'0'1080'16,"0"0"-915"-16,0 0-68 0,0 0 45 15,0 0-64-15,0 0 9 16,0 0 61-16,0 0 6 0,0 0 25 15,0 0 51-15,38-43-106 0,-14 20-93 16,-2-1-2-16,1 0-7 0,0 3-22 16,-5-4-55-16,2-1 36 15,-4 2-16-15,-2-1-213 0,-1 0 133 16,-2 3-45-16,-6-2-262 0,0 2 24 16,-3 4-141-16,-1-2-842 0</inkml:trace>
  <inkml:trace contextRef="#ctx0" brushRef="#br0" timeOffset="18622.7">12689 6043 1494 0,'0'0'896'16,"0"0"-738"-16,0 0 0 0,0 0 41 15,-10-40-77-15,10 34-32 0,2-2-16 16,2 4-7-16,2 3-67 15,2 0-77-15,2 1 77 0,3 5-13 16,0 10-57-16,-2 3 70 0,2 8 0 16,-7 3-16-16,-5 0 16 0,0 2 0 15,-2-3 0-15,-6 0 16 16,3-1-14-16,-5-2 8 0,0-2 60 16,-1-1-32-16,4 0-35 0,2-9 55 15,1-2-58-15,3-6 0 0,0-2-1 16,0 1 1-16,4-3 0 15,1-1 9-15,6 0 11 0,5-8-17 16,4-8 47-16,4-3-50 0,1-3-233 16,2-2 85-16,0-2-57 0,-1-3-267 15,0 0 21-15,-6 6-82 0,-3-1-784 0</inkml:trace>
  <inkml:trace contextRef="#ctx0" brushRef="#br0" timeOffset="18841.52">13061 5917 222 0,'0'0'440'0,"0"0"186"16,0 0-294-16,0 0-27 0,0 0 194 15,0 0-312-15,0 0-55 16,0 0-67-16,0 0 6 0,0 0 18 16,-31 52 88-16,27-13-46 0,3 0-42 15,1-3-64-15,4-2 36 16,2 1-61-16,4 0 25 0,-1-2-22 16,-1 3-3-16,1-1 0 0,-3 3-2 15,-2 0 2-15,-3 2-184 0,-2-3 85 16,-5-1-315-16,-3-13 201 15,-3-2 162-15,0-8-195 0,-4-6-150 16,-3-4 156-16,2-5 18 0,-4-6-214 16,6 0 152-16,-5-2-123 0</inkml:trace>
  <inkml:trace contextRef="#ctx0" brushRef="#br0" timeOffset="19532.75">12966 5721 326 0,'0'0'646'16,"0"0"-28"-16,27-42-452 0,-25 36 3 15,1 2 120-15,-2 3-124 16,1 0-13-16,-1 1-17 0,0 0-135 16,-1 2-29-16,0 9 29 0,2 8 52 15,0 3-39-15,4 1-10 0,-2 2-3 16,0-2 0-16,1 0-152 15,0-2 101-15,2-1 9 0,0-1-19 16,-1-2 58-16,-2-5-16 0,2-3 12 16,-2-3 7-16,-2-5 0 0,2 3 54 15,0-3 30-15,2 2 0 0,-1-2-19 16,-1-1 5-16,1-1 4 0,-1-3 23 16,3-4-17-16,1-3-25 0,0-3-23 15,-1-1 38-15,-2 4-25 0,-1 3 19 16,-1 4 35-16,-3 2-29 0,2-1-23 15,-2 2 14-15,2-1-61 16,-1 1-133-16,2 1 111 0,-3 0-7 16,4 0-28-16,1 3 57 0,0-2 0 15,1 0 13-15,3-1 3 16,-4 0-16-16,5 0 16 16,0-5-16-16,2-3 0 0,0 1-27 0,-1-3 27 0,1-4 0 15,-5 1 3-15,2-3 16 16,-4 0-19-16,-2 0 23 0,2 0-25 15,-2-3 2-15,0-1-51 0,-1 3 51 16,0-2 0-16,-2 2-30 0,0 1 30 16,0 0 0-16,0 3 3 15,0 1 13-15,0 4-16 0,0 1-5 16,-2 3 5-16,2 1 0 0,-2 1-37 16,2 0 21-16,-2 0 0 0,2 0-124 15,0 0 124-15,0 2-23 0,0-2-112 16,0 2 119-16,3 0-16 0,0 0-65 15,1 4 111-15,2 7 0 0,2 6 2 16,0 5 22-16,2 4 1 0,-2 1 0 16,0 2-4-16,0 1-6 0,1 0-7 15,2 1-3-15,1 2-3 16,0-1-248-16,1 3-17 0,-2 0-128 16,-2-10-658-16</inkml:trace>
  <inkml:trace contextRef="#ctx0" brushRef="#br0" timeOffset="20507.56">11221 10209 1615 0,'-2'-33'513'16,"2"1"-513"-16,-1-7-110 0,0 3 9 16,-2-4 101-16,-1 6 101 0,-3-1 110 15,1 3-75-15,-5 5-7 0,-1 3 113 16,-1 7-55-16,-2 2-17 15,2 9 85-15,-2 4-74 0,2 4-61 16,-2 10-63-16,0 8 54 0,1 6-61 16,-1 16-47-16,2 7 76 0,-1 8-79 15,4 5 25-15,0 3-25 16,5-2 0-16,1 2-13 0,4-1 13 16,1 0 0-16,9-5-88 0,3-3 57 15,6-4-60-15,7-15-198 16,4-9 169-16,4-15-34 0,5-13-243 15,1-16 178-15,-1-16-24 0,1-10-136 16,-4-9-423-16,-2-4 802 0,-4-3 166 16,-5 0-163-16,-5 1 16 0,-5 2 5 15,-5 6 19-15,-2 4 2 0,-5 9 215 16,-3 8-45-16,0 9 5 0,-1 7 101 16,-2 7-140-16,-1 3 22 0,-5 2 53 15,-1 2-134-15,-4 10-62 0,-2 8-37 16,1 5 66-16,4 6-16 15,3-1-29-15,2 2 51 0,3 2-95 16,3-4 38-16,0 1-31 0,7-4-7 16,2-2-23-16,3 0 21 15,4-3 2-15,3-6-91 0,1-8 65 16,-2-8-72-16,2-15-414 0,-2-6 512 16,-5-7 64-16,-1-3 10 0,-3-1-45 15,-3-3-29-15,-4 1 23 16,-2-2-23-16,0-2 0 0,-5 2 12 15,-3 2-31-15,-1 4 6 0,-2 1-96 16,0 6 35-16,-2 5-3 0,2 7-84 16,-1 3 97-16,3 8 18 0,0 0-63 15,1 7 31-15,1 3-74 0,3 5-169 16,3 4 61-16,1-2-20 0,2-2-479 16,4-1 276-16</inkml:trace>
  <inkml:trace contextRef="#ctx0" brushRef="#br0" timeOffset="20882.59">11637 10207 1129 0,'0'0'820'0,"0"0"-759"15,0 0-38-15,0 0 104 0,22-43 77 16,-19 26-40-16,0-1-21 0,-2 2-73 16,2-2-9-16,-2-4-12 0,0-2-17 15,-1-2-13-15,2-1-9 16,-1-5 15-16,-1 0-25 0,0-3-6 15,0 2 6-15,0-3 0 0,-3 1-13 16,2 2 13-16,-3 1 0 0,1 5-5 16,1 5 5-16,-2 7 0 0,1 4 0 15,0 6 32-15,2 4 3 0,0 1-16 16,-1 0-19-16,1 12-54 0,0 8-84 16,1 6 138-16,2 6 0 0,6 3 3 15,0-7-3-15,4 1 0 0,0-1-20 16,3-4 20-16,0-8 0 15,2 0-5-15,2-6 5 0,1-1 0 16,0-2 0-16,-2-1 32 0,0 0-15 16,-2-1-11-16,-2-1 13 0,-2 1-19 15,-4 1-6-15,-2-4-10 16,-4 2 16-16,1-1-146 0,-2 1 20 16,1-1-48-16,-2 2-248 0,0-2 91 15,0-2-121-15</inkml:trace>
  <inkml:trace contextRef="#ctx0" brushRef="#br0" timeOffset="21853.6">11859 9516 1083 0,'0'0'804'0,"0"0"-337"15,0 0-283-15,-14-33 10 0,14 29 79 16,0-2-123-16,0 1-54 0,4 1-48 15,1 1 9-15,6 2-53 16,3 2 18-16,4 9 7 0,-1 6-29 16,-1 4 19-16,-3 4-10 0,-1 2-9 15,-1 4 13-15,-3-2-7 16,0 0-6-16,-3 0 16 0,-2-3 3 16,-2-1 19-16,-1-1-31 0,-1 1 56 15,-4-4-63-15,1-2 32 0,1-4-23 16,-1-6-9-16,4-3 22 15,0-5-3-15,0 3-19 0,1-3-9 16,3-2 9-16,6-7 19 0,7-11-7 16,3-7 36-16,3-7-48 0,1-2-114 15,0 1 63-15,-4-1-66 0,2 0-154 16,-3-1 169-16,-6 1-20 0,1 2-135 16,-5 1 121-16,-6 2-6 0,-2 2-104 15,-1 1 191-15,-1 4 55 0,-2 3 33 16,-1 3 80-16,1 8 42 0,1 3 116 15,2 3-110-15,-2 3-23 16,1 1 57-16,1-3-38 0,0 3-157 16,0 4 13-16,3 5-13 0,2 7 85 15,4 4-12-15,2-1 13 0,1 0-64 16,1-3-6-16,3 1 38 16,0-2-54-16,0-1 22 0,2 0-22 15,-5-5 0-15,0 3-7 0,2 0 7 16,-3-4 0-16,-1 1-72 15,-1-6 69-15,-2-3-48 0,-1-8-28 16,0-4 79-16,-3-7 50 0,2-2-40 16,0-3 44-16,-2 0-54 0,0-1 9 15,0-1-9-15,-3 4 0 0,3-1 16 16,-1 7-13-16,-2 3-3 0,0 5 16 16,1 1-16-16,-2 4 0 0,1-1 19 15,2 0-16-15,1 0-3 0,0 0-82 16,4 2 66-16,1-1 16 0,6 2-70 15,1 1 58-15,0 0 12 16,1 5-70-16,-4-1 67 0,2-1-67 16,-2 1-125-16,-2-4 134 0,-2 0-25 15,-1-6 35-15,-2 0 51 0,-4-2 51 16,-2-4-16-16,0 0 20 0,-2-2-17 16,-9 0-19-16,-1-1 29 15,-3-2-48-15,-1-3 16 0,-1-2-16 16,0-4 0-16,-2 0 3 0,4-4 0 15,2-2-3-15,0-2 16 0,3 0-16 16,1-2 0-16,2 4 4 0,2 0-1 16,1 1 16-16,1 7-3 15,3 3 16-15,0 5 12 0,0 6-37 16,0 2 56-16,3 4-28 0,0 4-32 16,2 0 7-16,3 3-10 0,4 13-29 15,3 4 29-15,-1 8 26 0,-2 1-7 16,0 2 22-16,2 2-41 0,-1-2 6 15,2 1-6-15,1-5 0 16,-2 3-63-16,2-2 9 0,-1 2-64 16,-2 2-221-16,-1 1 130 0,-1-4-123 15,-3-7-580-15,-1-6-98 0</inkml:trace>
  <inkml:trace contextRef="#ctx0" brushRef="#br0" timeOffset="22056.71">12617 9076 1157 0,'0'0'436'15,"0"0"-107"-15,-28-49 186 0,25 35-260 16,3-3-68-16,3-2-65 0,3 1-61 16,5-4-39-16,4-2-19 0,3-2-5 15,4-4 2-15,6 0-71 16,1-4 27-16,3 2-62 0,5-1-181 16,2-2 93-16,2 2-75 0,-1-3-345 15,-12 11 41-15,2-1-183 0</inkml:trace>
  <inkml:trace contextRef="#ctx0" brushRef="#br0" timeOffset="22709.91">13075 8504 1562 0,'0'0'954'0,"0"0"-896"0,0 0-58 16,0 0-91-16,0 0 10 15,0 0 30-15,0 0-92 0,35-39 14 16,-19 26-56-16,-1 0-297 0,-6 2-23 15,-1-2-153-15</inkml:trace>
  <inkml:trace contextRef="#ctx0" brushRef="#br0" timeOffset="22875.02">13159 8215 752 0,'0'0'1306'0,"0"0"-1008"0,0 0-256 15,-9 38-16-15,9-11 73 0,4 5-31 16,3 3-26-16,2-3-32 16,0 0 6-16,3 0-13 0,3 1-1 15,-2-1-4-15,3 1-83 0,0-1-290 16,-1 0 21-16,-2-9-111 0,-3-4-918 0</inkml:trace>
  <inkml:trace contextRef="#ctx0" brushRef="#br0">13674 7344 1068 0,'0'0'547'0,"-16"-33"-193"32,5 22-182-32,3 7 23 0,0 4 92 15,-4 1-177-15,0 10-52 0,-5 9-29 16,-4 8 12-16,5 5-5 0,0 6-7 16,1 1 16-16,7 1-45 0,-1-1 6 15,6-1-19-15,6 0 13 0,2-3-38 16,7-3 38-16,5-1 0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21:54.835"/>
    </inkml:context>
    <inkml:brush xml:id="br0">
      <inkml:brushProperty name="width" value="0.05292" units="cm"/>
      <inkml:brushProperty name="height" value="0.05292" units="cm"/>
      <inkml:brushProperty name="color" value="#FF0000"/>
    </inkml:brush>
  </inkml:definitions>
  <inkml:trace contextRef="#ctx0" brushRef="#br0">8776 6623 635 0,'-31'-37'1144'0,"6"10"-1001"0,-4-1 6 15,3 8-58-15,1 1 16 0,1 1 135 16,-4 2-148-16,1 0-52 0,1 0-16 16,-4 0-10-16,1 1-16 15,0-1-13-15,-2-1 13 0,-2 1 0 16,-1 0-23-16,0 1 21 0,-6 3 2 15,-2 3-39-15,-4 1 17 0,-5 1-46 16,-5 0-68-16,-4 5 59 16,-1-2 9-16,-7 2-56 0,-4 2 69 15,-3 0 13-15,-2 0 32 0,-5 0 10 16,1 0 4-16,-2 0 61 0,-2 0 29 16,-2 0 22-16,1-4 65 15,-2-1-103-15,-2 0-7 0,2-1-7 16,-2 2-15-16,-1 2-24 0,2-2-21 15,-2 2 9-15,-1 1-13 0,0 1-22 16,-3 1 19-16,2 3 3 0,-2-1-38 16,2 2 37-16,0-1-17 0,2 0-85 15,-1 2 54-15,0-1-25 0,3 2-36 16,-2-2 84-16,4 3 0 0,-1 0 24 16,2 1 2-16,-2 2 1 15,1 2 14-15,2 3-11 0,-1 4-2 16,4 4 7-16,-4 3-6 0,2 4-1 15,2 3 14-15,-1 5-16 16,4 4-1-16,1 2 1 0,0 4 1 16,4 5 1-16,0 2 14 0,4 0-15 15,6 1 16-15,0 3-17 0,2 0-2 16,6 5-1-16,0 2-19 16,4 1 19-16,3 3 2 0,2 1-14 15,3-2 14-15,2 6-12 0,6-1 0 16,4 2 10-16,1 3-13 0,6-2 0 15,3 3 16-15,6-2 13 0,3 1 38 16,9 2-12-16,4 0-32 0,4 2-7 16,8 1-17-16,5-1 17 15,7-1-25-15,6-1 21 0,2 0-12 16,8 0 0-16,2 2 0 0,9-2 15 16,4-1-19-16,2-1 18 0,6 0 1 15,3-5-13-15,6-2-2 0,6 0 3 16,0-3-26-16,6-4-6 15,3-2 28-15,5-5 4 0,0-2 12 16,5-1-1-16,3-2-2 0,4-1 1 16,0-2 0-16,4-5-11 0,-1 0 1 15,1-6 11-15,5-3 1 16,1-2-1-16,-2-5 2 0,2 0-1 16,0-6 1-16,2-3 0 0,-2-4 1 15,2-2 2-15,-1-4-1 0,1-3 34 16,0-3-3-16,1-5-11 0,-2 0 17 15,0-5-27-15,1-3-11 0,-2-3 15 16,2-2-15-16,0-3 0 0,-4-4 4 16,3 1-3-16,0-2-1 15,-5-3 2-15,1-3-3 0,-2-2-13 16,-2-6 13-16,2-2 0 0,-3-1 0 16,-4-6-84-16,0-2 66 0,-6-5 18 15,-3-5 2-15,0-4 11 0,-6-4-10 16,-2-5 17-16,-6-9-17 15,-2-6 45-15,-5-2 79 0,-5-6-85 16,-3-3 0-16,-4-4 6 0,-4-3 14 16,-5-6-17-16,-6 1-13 0,-5-5 0 15,-5-4-16-15,-7 1-12 0,-6-5 12 16,-3 2 0-16,-8 0-13 0,-6-2 10 16,-5 4-13-16,-1 0 3 0,-10 6 0 15,-4 2-3-15,-3 2-67 16,-5 6-69-16,-6-1-106 0,3 25-681 15,-6 3-321-15</inkml:trace>
  <inkml:trace contextRef="#ctx0" brushRef="#br0" timeOffset="2464.42">10793 10547 2146 0,'0'0'236'16,"-40"-36"-136"0,20 23-35-16,0 3 9 15,0 1 90-15,2 0-70 0,-1 2-62 16,0 0-19-16,1 1-12 0,-1-1-1 15,-4 2-68-15,1 1 52 16,-2-2-68-16,-3 4-141 0,-5 0 92 16,-3 1-9-16,-2-2-72 0,-2 1 110 15,-2-4 26-15,-2 2 20 0,-2-2 58 16,0-1 3-16,-6 0 29 16,-1-1-12-16,-1-2-18 0,-5 2 40 0,1-2 52 15,-2 1-22-15,1-2 70 0,-1 2-64 16,0-3-36-16,-1 0 13 0,0-1-35 15,0 1-1-15,-2-2-6 16,0 1 0-16,0 1 6 0,-1 0-6 16,-2 1-11-16,-1 2 0 0,2-3 5 15,-2 3-5-15,2-1-2 0,-4 2-15 16,2 0 14-16,-3 0-1 0,1-1-22 16,-1 2 24-16,1 1 13 0,-3 2-8 15,-1 1-5-15,0 2 0 0,-3 1-6 16,1 2 6-16,-2 4 1 0,-2 2 0 15,2 2-1-15,-2 4 0 16,2 0 0-16,0 6 1 0,-2 3-1 16,2 1-3-16,2 3 3 0,-1-1 19 15,3 4 4-15,1-1 22 0,3 2 4 16,3 1 5-16,2 1-12 16,3 3-9-16,2-1-11 0,-1 2 20 15,4 3 0-15,3 3-17 0,3 2 27 16,2 3-23-16,2 0-13 15,5 1 29-15,4-2-39 0,5 2 13 16,5 1-19-16,3-1 0 0,6 2-37 16,6-1 36-16,2 1 1 0,6-2-53 15,3 2 53-15,7 0 0 0,3-2-48 16,6 0 46-16,3 1 2 0,6 0-48 16,2-2 48-16,4 2 0 0,3-4-43 15,5-2 43-15,4-1 0 16,3-6-16-16,6-1 16 0,6-4 3 15,3-4 0-15,6-1 30 0,3-4-17 16,5-2-13-16,2-5 19 0,5 0-22 16,2-5 13-16,4-3-13 15,1-4 0-15,2 0 1 0,2-3 6 16,3-1-7-16,1 0 2 0,2-1 1 16,5-3-3-16,-1 0 3 15,-2-3 4-15,2 0-7 0,1 2 3 16,-2-4-3-16,2 2 0 0,-2 0 2 15,0-2-2-15,0 0 0 0,0 1-5 16,-3-4 5-16,1 4 0 0,-4-3 1 16,0 3-1-16,-3 0 0 0,-1 0 6 15,-1 0-7-15,-4 0 1 0,-5 3-22 16,0-3 22-16,-4 0 0 0,0 0 0 16,-4 0 0-16,1-2 0 0,-4 0-176 15,-3-2 173-15,0-3 6 16,-6-2 32-16,1-2-14 0,0-4-21 15,-5-2 0-15,-2 0 12 0,0-6-2 16,-5-2-7-16,-2-3 20 0,-1-3-10 16,-6-1-13-16,-4-3 29 0,-4 1-10 15,-6-4-19-15,-6-2 32 16,-2 0-3-16,-6-1-29 0,-8-3 42 16,-2 0-36-16,-4-1 1 0,-5-1 18 15,-7 0-25-15,-5 0 16 0,-6-2-16 16,-4 3 0-16,-5-2-21 15,-4 2 21-15,-2 1 0 0,-8 4 3 16,-3 1 3-16,-6 3-6 0,-5 4-19 16,-4 3 16-16,-6 5 3 0,-5 5-74 15,-5 5 49-15,-4 8-14 0,-5 8-90 16,-3 6 55-16,-3 8-49 0,-5 10-210 16,25 0-72-16,-2 2-302 0</inkml:trace>
  <inkml:trace contextRef="#ctx0" brushRef="#br0" timeOffset="18179.41">9785 11124 404 0,'0'0'114'0,"0"0"-32"16,0 0-53-16,0 0 20 0,0 0 114 16,-26-33-52-16,22 25-46 15,0 0 20-15,1 1-46 0,-1 1 0 16,0 0 82-16,0 2-27 0,0-1-13 15,3 1 76-15,-2 1-99 0,2 1-19 16,1-1 20-16,0 2-40 16,0 1-19-16,0 0-29 0,0 0 3 15,0 0 25-15,0 0 1 0,4 0 13 0,-3 0 0 0,3 0 2 16,-1 0-2-16,1 0-11 0,-2-2 13 16,2 0 1-16,-1-1-12 0,1-1 21 15,-1 1-22-15,2-2 0 0,-2 1 11 16,-1-1-12-16,1-1 2 0,-2 0 2 15,2 0-3-15,-2 0 14 0,-1-1 1 16,3 2 11-16,-3-2-3 16,1 2 23-16,-1-1-30 0,2 1 1 15,-2 1 2-15,1-1 4 0,-1 2 0 16,0 0 29-16,0 1-29 0,0 0 10 16,0 0 22-16,-1 0-29 0,1 0-6 15,0-1-9-15,0 3-11 16,0-1-3-16,0-1 0 0,0 1-1 15,0-2-1-15,0 3-16 0,0-1 14 16,0 0-9-16,0-1-3 0,0 1 14 16,0 0 0-16,0 1-21 0,0 0 23 15,0 0 0-15,0 0-5 0,0 0 2 16,0 0-7-16,0 0 10 16,2 0 13-16,0 0-11 0,-1 1 15 15,2 3-15-15,-1-3 0 0,1 3-2 16,1 0 2-16,0 0-1 0,-1 0-1 15,1 2 1-15,0-2 0 0,0 4 1 16,0-2-2-16,1 1 3 0,-2 2 0 16,1 1 9-16,1 3-10 0,-1 4 16 15,-1 2-16-15,-1 0 1 16,1-2 7-16,0 0 3 0,-2 1-11 16,0 0 15-16,1 1 9 0,-1 2-10 15,0-1-6-15,2 2 22 0,0-1-6 16,-1-2-26-16,0-1-10 0,-1-2 10 15,0-1 57-15,1-4-46 16,-2-5-11-16,1 0-13 0,-1-2 13 16,1-3 0-16,-1 2-5 0,0-1 4 15,2-2 1-15,-2 3-3 16,0-3 2-16,0 0 1 0,0 0 0 16,0 0 22-16,0 0 1 0,0 0-10 15,0 0-1-15,0 0-12 0,0 0-30 16,0 0 28-16,0 0-17 0,0 0-39 15,0 1 38-15,1-1 1 0,2 2-217 16,-3-2-72-16,0 0-170 0,0-6-982 16,-4 9 1447-16</inkml:trace>
  <inkml:trace contextRef="#ctx0" brushRef="#br0" timeOffset="22844.92">10155 10190 16 0,'0'0'1050'0,"0"0"-894"16,0 0-77-16,0 0-47 16,0 0 43-16,0 0 78 0,0 0-98 15,0 0-6-15,0 0 52 16,0 0-30-16,0 0-25 0,-22-20-46 15,21 21-25-15,0 7 25 0,-3 9 71 16,-3 5-29-16,-1 6-6 0,-3 0-12 16,2 2-23-16,-2 1 0 0,-3 1 0 15,0 3-1-15,1 2-1 0,-3-4 1 16,-1 2-1-16,-1-3-1 0,1-4 2 0,-2-3 3 16,3-5 0-16,-1 0 14 15,1-2 2-15,1-5-3 0,-1 0 59 16,3-2-17-16,1-3-6 0,3-1 32 15,2-3-42-15,3-3-3 0,1 0-26 16,1 2-11-16,-1-2 0 0,2-1-2 16,1 0-26-16,0 0-48 0,1-2-30 15,3-2 59-15,3-2-49 0,1-6-205 16,4-1 26-16,-2-4-36 16,-2 5-362-16,-1-2 136 0</inkml:trace>
  <inkml:trace contextRef="#ctx0" brushRef="#br0" timeOffset="23206.62">9768 10478 1606 0,'0'0'41'0,"0"0"-41"0,0 0-49 15,0 0 36-15,0 0-7 0,0 0-94 16,0 0 113-16,0 0 1 0,0 0 6 16,0 0-4-16,12 34-2 0,-3-16 2 15,-1 0 1-15,0 1 14 0,2 2 25 16,-4-3 10-16,1 0-10 0,2-2 4 16,1-1-33-16,-1-3 0 0,0-1 2 15,1-1-13-15,-1-3 11 0,2 0-13 16,-2-2 0-16,2-4 0 15,-3 2-16-15,2-3 16 0,0-3 1 16,0-1 38-16,2-4-20 0,3-1 4 16,0-3 10-16,2-5-20 0,2 1-12 15,-1-6-1-15,5 0-20 16,0-2-35-16,-2-3-313 0,-5 7 4 16,0-4-151-16</inkml:trace>
  <inkml:trace contextRef="#ctx0" brushRef="#br0" timeOffset="24081.62">10523 9971 10 0,'0'0'1510'0,"0"0"-1159"16,0 0-153-16,0 0-175 16,0 0-21-16,0 0 69 0,0 0-19 15,0 0 9-15,0 0 4 0,0 0-65 16,-20-23 20-16,20 13 28 0,0-6-48 15,2-4 16-15,1-3-12 16,-2 2 86-16,1-3-9 0,-1-2 19 16,0 0-33-16,-1-4-28 0,4 2-23 15,-2 2 23-15,2-1-30 0,0 3-2 16,-2 1 12-16,2 3-3 0,0 4-10 16,-1 4 36-16,1 4-32 0,-1 4-1 15,-1 0 20-15,1 2-29 0,2-1-9 16,2 0 9-16,0 3 0 0,2 6-4 15,3 7 4-15,1 6 29 0,2 2-16 16,0 7 51-16,-1-3-32 16,1 3-22-16,0 0 25 0,1-1-35 15,1 1 25-15,0 0-12 0,3 1-13 16,0 1 0-16,0-2 0 16,-2 0 0-16,-2-2-9 0,-4 1 9 15,-2-2 0-15,-2-1-36 0,-4-1 34 16,2 1-26-16,-2-3-33 15,-4-2 58-15,1-2-45 0,-1-2-46 16,0-2 78-16,0-2-45 0,0-4-61 16,0-3 77-16,0 0-32 0,0-2-120 15,0 2 54-15,0-2-29 0,0 0-243 16,0 0 50-16,0-2-12 0,0 0-285 0</inkml:trace>
  <inkml:trace contextRef="#ctx0" brushRef="#br0" timeOffset="24381.06">10628 10331 767 0,'0'0'600'0,"0"0"-537"15,0 0-63-15,0 0-17 0,0 0 17 16,47-45 33-16,-25 25 32 0,1-2 13 16,1 1 13-16,0 0 78 15,0-2-84-15,1 2-1 0,-1-3 68 16,-1 2-64-16,0 5-10 0,-2 0 38 16,-1 1-55-16,-1 4-19 0,-2-2-29 15,-4 2-9-15,5 3-4 0,-6 1-21 16,0 1 8-16,-2-1-106 0,-2 6-514 15,-5-5-483-15</inkml:trace>
  <inkml:trace contextRef="#ctx0" brushRef="#br0" timeOffset="27261.72">7993 10798 382 0,'0'0'94'0,"0"0"-42"16,0 0-51-16,0 0 35 16,0 0 7-16,-34-6-21 15,28 4 1-15,1-2-6 0,0 1-17 16,1-1-2-16,-2 3-1 0,2-3 3 16,0 2-1-16,-1 1-2 0,1 1 2 15,-3 0 1-15,2 1 0 16,-2 5-2-16,1 0-2 0,-4 5-9 15,0 6 13-15,-1 6 0 0,0 2 56 16,1 2 2-16,3 2-2 0,-1 1 32 16,3 2-33-16,1 1-3 0,1 2 20 15,3-1-26-15,0 2-20 0,1 0-10 16,5-1-3-16,-2-2-11 0,2-1-3 16,2-1 2-16,-1-4-1 0,4-2 33 15,-1-4-1-15,1-2 11 0,1-2-4 16,3-3-36-16,-1-4 14 0,2 0-14 15,3-1 6-15,0-4-8 0,-2-1 21 16,2-1-2-16,-1-3-17 16,0-1 42-16,-1-3-6 0,2-3-9 15,-1-2 35-15,1-1-29 0,0-2 12 16,-2-1 14-16,-1-4-39 16,0-2-10-16,-1-2-7 0,-3-2 14 15,0-2-17-15,-3-3 17 0,-1-4-18 16,-4 0 0-16,-1-3 16 0,-3-2-5 15,0-2-10-15,-6-1 12 16,1 0-13-16,-3 3 0 0,-3 2 1 16,1 2-1-16,-4 6 11 0,1 3-13 15,-2 5 13-15,1 5 0 0,-1 3 39 16,-1 4 81-16,-1 2-116 0,-1 5 19 16,0 0-35-16,3 4 12 0,-2 4-13 15,2 1-26-15,2 3 23 0,-1 2-13 16,5-1-16-16,4 2 2 0,1-6-122 15,4-1-121-15,0-4-79 0,2-3-449 16</inkml:trace>
  <inkml:trace contextRef="#ctx0" brushRef="#br0" timeOffset="28856.5">9759 10840 639 0,'0'0'160'0,"0"0"-132"16,0 0-15-16,0 0 13 16,0 0 121-16,-36-9-59 15,30 8-17-15,-2 1 47 0,3-2-76 16,-2 1 4-16,-1 1-20 0,3 0-25 16,-2 0-1-16,1 1-5 0,-1 1-8 15,0 2 12-15,2 0-12 16,-2 1 0-16,2-1 12 0,0 0-2 15,-2 0 3-15,2 1 16 0,-2-1 33 16,3 0 0-16,-1 3 6 0,-1-2 53 0,1 2-56 16,2 4-10-16,-2 3 16 15,1 8-28-15,3 3-4 0,1 3 32 16,0 0-42-16,0 3 0 0,0 1-16 16,1 1 0-16,-1 2-2 0,4-2-2 15,-3 0 2-15,3 1 1 0,-1-5-4 16,0 0 3-16,-1-3 2 0,1-1 1 15,0-4 0-15,-1-1 0 0,1-4 3 16,0-2-4-16,1-1-2 16,1-1 0-16,-1-1 1 0,4 1 1 15,-1-2 1-15,-1 2 12 0,1 0 10 16,0 0-7-16,1 2-12 16,-2-4-1-16,2 1 1 0,-1 0 8 15,1-2-12-15,0 0-2 0,-3-2 2 16,-1-3 0-16,2-1-2 0,-1 2-21 15,4 0 22-15,-1 1 1 0,2-4-107 16,-2 2 107-16,-2-4 15 16,2 0 4-16,-1 0-16 0,0-4 16 15,2-1-18-15,0-4 19 0,1-5-4 16,0 0-13-16,2-2 10 0,-4 2-6 16,0 1-5-16,0-2 1 0,-1 1 0 15,0 0-1-15,-1-2 1 0,1 2 13 16,0-1-15-16,-2 0-1 0,2-1 1 15,-3 2 0-15,1-1 0 0,-2-2 2 16,-2 2 1-16,2-1-1 16,-1-1 2-16,-2 1-1 0,2-3-2 15,-1 2 2-15,-1-1-2 0,1 0-2 16,-1 0 12-16,0 4-12 16,0-4 0-16,0 2-1 0,0 0 1 15,0 0 0-15,0 0 3 0,0 3-3 16,0-2 0-16,0 2 5 0,0 0-5 15,0 2 1-15,0-2-1 0,0 3 3 16,-1 0-2-16,1-1-1 16,-3 0 3-16,2 2-3 0,-3-2 3 15,3 1 0-15,-5 0-3 0,2-3 2 16,-1 1 0-16,0-1 1 0,-1-3-1 16,0 2-1-16,-2 0-1 0,1 0 3 15,0 1 13-15,-1 1-14 0,-1 1 13 16,1 2 1-16,0-2-13 0,0 5 1 15,3-1 15-15,-1 2-6 0,2 2 36 16,-4-1-20-16,-1-3-10 16,-3 2 14-16,1 1-14 0,-1 0 7 15,3 4 3-15,2 0-10 0,2 0-19 16,1 0-10-16,-1 0 10 0,-3 4-3 16,0-1-25-16,1 1 5 15,-1 0 10-15,3 0-23 0,-2 1-103 16,2-4-111-16,2 1-648 0</inkml:trace>
  <inkml:trace contextRef="#ctx0" brushRef="#br0" timeOffset="33106.46">7421 15990 1345 0,'0'0'605'16,"39"-24"-605"-16,-20 14 0 15,2 1-16-15,4 2 13 16,3 1 3-16,3 2-2 0,1-2-14 16,0 4 13-16,3-1-10 0,2 2 11 15,-1-2-15-15,4 2 17 0,-3-2 1 16,3 2 2-16,-1-2 0 0,1 0 2 15,-3-1 8-15,5 3 0 0,-1-2 52 16,3 2 23-16,0 0-33 0,1 1 26 16,2 0-52-16,2 0 0 0,2 4-10 15,1-2-18-15,1 4 0 0,2-1-1 16,1 3 0-16,0 1-1 0,3 1-3 16,1 2 1-16,0-2-64 15,2 1 67-15,2 1 2 0,3-1 1 16,1-2 1-16,1 0-3 0,3 1 0 15,3-2-1-15,0 0 3 0,3 0 14 16,1-2-13-16,2 1-1 16,3-2 13-16,3-1 7 0,4 2-10 15,1-2 0-15,4-3 42 0,2-1-26 16,4 0-3-16,6 0 3 0,0-3-13 16,4-2-14-16,1 0 18 0,2-1-1 15,2 0-9-15,0-2-4 0,2 1 4 16,1 0-7-16,1-1-3 15,2 0-19-15,0 2 19 0,1-4 29 16,-3 2-26-16,2 2-3 0,-3-1-8 16,-2 2 8-16,0-1 4 0,-4 1-1 15,0 0-1-15,-1-2 1 0,-4 2 1 16,-1 1-2-16,-1-2 1 0,-2 2 10 16,-3-1-4-16,-1 1-6 0,-4-3 3 15,-2 2 13-15,-3-2-6 0,-4 2 0 16,-3-2 13-16,-5 2-19 0,-6-2-1 15,-5 2 4-15,-4-2 3 16,-5 3-10-16,-5-1 26 0,-6-3-27 16,-2 0 14-16,-7 1 13 0,-4-1-13 15,-3 0-13-15,-6-1 29 0,-2 0-25 16,-2 1 3-16,-6 1 6 16,-2 3-16-16,-4 1-45 0,-5 3 16 15,-4 0-174-15,-1 2-741 0,-8-2-614 16</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22:45.500"/>
    </inkml:context>
    <inkml:brush xml:id="br0">
      <inkml:brushProperty name="width" value="0.05292" units="cm"/>
      <inkml:brushProperty name="height" value="0.05292" units="cm"/>
      <inkml:brushProperty name="color" value="#FF0000"/>
    </inkml:brush>
  </inkml:definitions>
  <inkml:trace contextRef="#ctx0" brushRef="#br0">5386 7720 168 0,'0'0'154'16,"-48"-12"-99"-16,24 7-35 0,0 2 51 15,2-2-31-15,0 0-5 0,0 2 24 16,1-1-46-16,2-1-13 0,1-2-12 15,-1 4 9-15,0-2 0 0,1 2-12 16,-2 1-2-16,1 2 17 0,-2 0-11 16,-2 0 10-16,4 2 0 15,-1 1 0-15,0 0-1 0,2 1 0 16,0 1-2-16,2-2-12 0,-1 2 15 0,-2 0-41 0,3 2 22 16,0 1 19-16,2 1-54 0,-1-1 22 15,3 3 33-15,1-2 10 0,-1 2 9 16,7 1-19-16,-2-1-11 15,1-1-5-15,2 4 16 0,0 3-4 16,1-2 4-16,-1 3 0 0,1 2 19 16,1 3 37-16,-1 0-7 0,3 1 29 15,0 1-36-15,1-4 17 0,5 3 0 16,0-4-14-16,2 3-19 0,3-2-21 16,-2-1-5-16,6-1-1 0,1-2 1 15,0 2-2-15,1-4 4 16,2-1-21-16,0 4 9 0,3-5 9 15,2 0 1-15,0-2-2 0,3-3-11 16,1 0 0-16,0-1 12 0,1-2 2 16,1 0-2-16,0 1-17 0,1-4-9 15,0 1-106-15,-1 0-33 16,4-1 164-16,-4 1 0 0,1-2 2 16,1 3 2-16,-5-1 3 0,1 2-3 15,-2-1 0-15,0-1 174 16,-1 1-130-16,2-1 0 0,-3-1-26 15,1-2-17-15,-1 0 1 0,-1-1 9 16,1-3-13-16,-2-1 0 0,1-2-11 16,-2-1 11-16,1-3 16 0,-1-1-16 15,0-1-19-15,-1-3 16 0,-1-1-114 16,0-3 84-16,-1-3 30 0,-3 4-1 16,1-2 1-16,-1 1 3 0,-5 1 2 15,1-1 0-15,-3 0 11 16,0 2-12-16,-3-1 15 0,-1 0-13 15,-2-1 8-15,-2-1-7 0,0 0 12 16,-2 1 0-16,-2-3-15 0,-1 2 8 16,-4-5-6-16,-1 2 23 0,-2 2-24 15,-2-1-1-15,-4-1 11 16,0 3 1-16,-4 2-13 0,-2-1 1 16,-4 3-1-16,-1 1 0 0,-4 2 2 15,-3 4-2-15,-2-1 1 0,-2 3 4 31,0 1-4-31,2 5 88 0,-4-1-37 16,5 3-7-16,-3 0 24 0,3 5-46 16,2 6-23-16,4-2-18 0,1 5-11 15,7-4-59-15,3 2-489 0</inkml:trace>
  <inkml:trace contextRef="#ctx0" brushRef="#br0" timeOffset="22429.93">23546 6662 134 0,'0'0'36'0,"0"0"-15"15,0 0-21-15,0 0-1 0,0 0-11 16,0 0 12-16,0 0 1 0,0 0-1 16,0 0-2-16,-34-2-11 0,30 2 9 15,3 2 1-15,1-1-11 16,-1 0 10-16,-2 1 2 0,2-2 0 15,1 1-1-15,-2-1 3 0,2 0 1 16,-1 3 21-16,1-3-9 0,0 0-10 16,0 1 16-16,0-1 27 15,0 1-14-15,0-1 34 0,0 0-34 16,-1 0-6-16,1 0-8 0,0 0-2 16,0 0 13-16,0 2 1 0,0-2-27 15,0 1 30-15,0-1-17 16,0 1-3-16,0 1-13 0,0-2-7 15,0 1 7-15,0-1 0 0,1 0 0 16,-1 1-14-16,0 1 12 0,1-1 2 16,-1-1 15-16,2 0-15 0,-2 1-3 15,0-1 1-15,0 0 2 0,0 0 14 16,0 0 2-16,0 0 10 0,0 0 43 16,0 0 19-16,0 0-13 0,0 0 29 15,0 0-65-15,0 0-19 0,0 0-18 16,0 0-2-16,0 0 0 0,0 0-16 15,0 0-7-15,0 0 3 0,0 0-12 16,0 0 31-16,0 0 1 16,0 0 18-16,0 0-18 0,0 0 1 15,-3 0 0-15,3 0 22 0,-1 0-10 16,-1 0 13-16,2 0-3 0,-1 0-7 16,0-1 59-16,1 1-49 15,0 0-9-15,0 0 5 0,-2 0-20 16,2 0-2-16,-1 0-25 0,1 0 8 15,-1 0 4-15,-1-1 12 0,2 1 1 16,0 0 13-16,-1 0 23 16,1 0-16-16,-3 0-1 0,3-2 53 15,0 2-33-15,0-1-16 0,-1 1 25 16,1-1-31-16,0 1 45 0,-1-3 6 16,1 2-52-16,0-2 0 0,0 2 3 15,0-3-6-15,0 1 13 0,1-1-10 16,3 0-15-16,0 0 22 0,0-3 26 15,3 2-33-15,3-2-14 0,4-3 26 16,3 0 2-16,0 1-11 0,2 0-5 16,0 2-1-16,1-2-10 15,4-1 16-15,1 1-16 0,4 1 0 16,3-1 36-16,3-1-39 0,2 0 0 16,3-1-1-16,4-1 1 15,0 1 0-15,6-2-4 0,2 0 3 16,0 1 0-16,4-2 1 0,0 0 0 15,2 2-1-15,2-2 0 0,7 1 1 16,2-3 1-16,3 1 1 0,0 1 0 16,6-4 11-16,-4 2 23 15,6 0-20-15,2 2 3 0,0-4 17 16,1 5-33-16,5-4 20 0,-1 2 19 16,2 2-22-16,0-3-1 0,2 4 7 15,1-2-10-15,-1 4-16 0,-1-2-1 16,2 2 1-16,3 1 0 0,-3-2-1 15,1 3-2-15,-1-1 3 0,2 1 0 16,-2 0 0-16,0 1 16 0,0 1 23 16,0 0-16-16,-3 2-7 15,0 0-1-15,-1 2-15 0,-2-1-1 16,-4 3 1-16,2 0 1 0,-1-1 1 16,-2 1 40-16,-1 0-13 0,-2 0-9 15,-4 1 13-15,1 2-10 0,-2-1-4 16,-2 1 26-16,-4 2-25 15,-2 1-1-15,-4 0-12 0,-5 1-4 16,-2 2-1-16,-4 1-2 0,-2 0 2 16,-1 0-2-16,-3 2 7 0,-1-2-7 15,-5 1 3-15,0 0 7 0,-2 1-8 16,-3-2-2-16,-2 2 1 16,-2-1-1-16,-2 1 0 0,-3-1 6 15,2 1-4-15,-4-2 1 0,3 2 22 16,-1-1-5-16,-4 0 12 0,4 1 0 15,-3 0-9-15,1 0-20 0,0-2 20 16,1 4-20-16,-3-2 0 0,3 0 4 16,-5 0-4-16,1 1-3 0,-2-1-6 15,2 3 6-15,-3-1 0 0,0 0-75 16,-3 0 75-16,-1-3 3 16,-1 1 14-16,-3-3-16 0,0 1-1 15,0-1 1-15,-4-5 2 0,0 1-3 16,-1-1 2-16,1 2-2 0,1 0 3 15,-1-2 7-15,0 2 9 16,0-4 4-16,0 1-7 0,-1 1 0 16,-1-3-16-16,1 2-3 0,-2 0 3 15,2-2 0-15,-2 2-45 0,1-1 19 16,-1 0-58-16,2 0-178 16,-2 0 75-16,3 0-67 0,-3 0-468 15,2-2 64-15</inkml:trace>
  <inkml:trace contextRef="#ctx0" brushRef="#br0" timeOffset="23019.83">28784 5974 173 0,'0'0'65'0,"0"0"1020"16,0 0-938-16,0 0-14 15,0 0 98-15,0 0-98 0,-33-27-42 16,33 27-91-16,0 0-94 0,1 7 94 15,5 1 68-15,3 5-29 16,6 4-3-16,3 5 9 0,1-2-44 16,-2 0 9-16,2 0-10 0,1 0-1 15,-1 0 1-15,1-2-2 0,-2 2 2 16,4 0 1-16,-2-1 1 0,-2 1-2 16,-2-3-2-16,0 2-2 0,-2 1 2 15,-1 0 2-15,-4-1-2 0,1-3-207 16,-4-2 209-16,0-3 159 15,-2 1-142-15,-2-3 2 0,1-1 56 16,0 3-17-16,-3-3 23 0,1 0-32 16,-1 3-46-16,-1-3 87 0,-5 4 107 15,-3 1-100-15,-3 2-46 0,-1 1-9 16,-2-2 22-16,0-2-64 0,-2 0 2 16,-3 2 1-16,1-1 62 0,-3 0-49 15,-1 1 12-15,4 0-28 0,-5 1 2 16,3 0-2-16,2 2 0 15,-1-2-4-15,3 1 4 0,2 1 0 16,-1 0-22-16,2 2 22 0,4 0 0 16,0-2-61-16,0 2 58 15,5-2-55-15,-2 0-109 0,6 1 70 16,1-1-22-16,1 0-247 0,2-5-10 16,1-2-236-16</inkml:trace>
  <inkml:trace contextRef="#ctx0" brushRef="#br0" timeOffset="24494.04">23548 6864 322 0,'0'0'303'15,"0"0"-94"-15,0 0 61 16,0 0-143-16,0 0 0 0,0 0 7 15,0 0-63-15,0 0-19 0,0 0-39 16,0 0-13-16,-26-20-94 0,26 20 42 16,4 4 52-16,1 4 62 0,4 3 19 15,2 4-58-15,5 3 19 0,1 1 10 16,3 1-16-16,0 0 9 16,3 0 4-16,2 3-26 0,3-1-10 15,4 5-11-15,-1-2 0 0,4 3-2 0,-1 0 0 16,4 0 0-16,-4 2 0 0,2 3 4 15,0-1-4-15,-1 1-1 0,-2 2-1 16,-1 0 0-16,-2 2 1 0,2 2 0 16,0 3 1-16,-2-2-2 0,4 4-9 15,-6 0 11-15,2 0 13 0,1 2 48 16,1 2-58-16,3 2 23 16,1 1-26-16,1 1-4 0,0 0-56 15,-2-3 60-15,0 1 16 0,1-4-3 16,1 5-11-16,0 0-2 15,-2 1-1-15,-2 0-40 0,-3-3 41 16,-2-2 65-16,-3 2 0 0,-1-1-30 16,0-1-18-16,-3 2 51 0,3-1 0 15,-1 0-29-15,4 3 38 0,1-1-25 16,0 2-52-16,4-1-159 16,-4-2 159-16,1-3 114 0,0-2-40 15,2 1-54-15,0-1-20 0,1 1 1 16,-2 1-1-16,0 0 0 0,-4 0-59 15,0-5 59-15,-1 3 68 0,-2-3-51 16,-1 2 6-16,1 1-16 0,-3 0-1 16,0-1 20-16,-1-2-4 15,1 3-18-15,-2-4 18 0,4 0-22 16,-4-1 3-16,5-2 10 0,1 3-13 16,0-4-8-16,-3 1 8 0,-1-2-36 15,-4-3 36-15,0-1 58 0,3-2-29 16,-6-2-29-16,2-3 13 15,-2-3-13-15,1 0-9 0,-4-1 9 16,0-5 0-16,-2-2 3 0,-2-5-3 16,0-2 0-16,-4-1-13 0,1-4 13 15,-3 2 0-15,1-2 2 16,1 1 5-16,-2-2 15 0,0 1 33 16,-2-1-20-16,1 0-35 0,-4 0-22 15,-1 1 21-15,1 1 1 0,0-1-110 16,-1-1 7-16,-2 0-65 0,2 0-195 15,2 0 74-15,-2-4-79 0,1-1-561 16</inkml:trace>
  <inkml:trace contextRef="#ctx0" brushRef="#br0" timeOffset="24931.5">25326 10024 1083 0,'0'0'1174'16,"0"0"-1174"-16,0 0-84 0,0 0-472 15,0 0 303-15,0 0 155 0,0 0 98 16,0 0 75-16,0 0 13 0,34-1-1 15,-24 5-83-15,2 3 28 0,1 2-6 16,3 4 4-16,0 2 5 0,0 0 63 16,-1 1-23-16,2 1-10 0,2 2 0 15,1 1-46-15,1 0-3 16,2 1 36-16,2-1-19 0,0-1-7 16,2-3-23-16,1 0-2 0,0-3-2 15,4-4-4-15,-1 1-21 0,-2-6 4 16,4-3-50-16,-2-1 17 15,-3-3-13-15,1-5-78 0,-3-1 74 16,-4-2-12-16,-3-1-30 0,-2-1 45 16,-6 0-5-16,-3-3 29 0,-4 1 45 15,-3 3 16-15,-1-4 4 16,-4 0 6-16,-2 4-23 0,-5-5-3 16,0 2-10-16,-2 0-165 0,4 2-572 15</inkml:trace>
  <inkml:trace contextRef="#ctx0" brushRef="#br0" timeOffset="26992.48">26120 10626 417 0,'0'0'822'0,"0"0"-718"0,0 0-104 15,0 0-316 1,0 0 91-16,-32-20 225 16,27 17 36-16,0-1 146 0,5 3 1 15,-2-5-177-15,2-2-6 0,2-4-39 16,3-4 36-16,4-1 3 0,2-2 51 16,-2 1 4-16,3-2-2 0,3-4 18 15,1-2-35-15,1-2 3 0,2-6 13 16,2-1-26-16,3-8 0 0,-1-2 7 15,4-4-31-15,-1-3 1 0,2-6 11 0,3 0-12 16,1-2-1-16,1-2 1 16,1 0-1-16,0-1 0 0,2 0 18 15,3-1-16-15,-3 2 17 0,3 2-17 16,-1 1-1-16,1 3 1 0,1 5 0 16,-1 1-2-16,-1 3-1 0,-2 0-2 15,3 2 0-15,-3-2-2 0,1 2 1 16,1-3 3-16,-1 0-2 0,4-4 2 15,-1 0 0-15,2-3 0 0,0 1 0 16,4-1 2-16,-2-2-1 0,5 1-2 16,2 0-14-16,1 2 15 0,0 2-16 15,0 3 3-15,1 1 9 16,-2 0-9-16,-1 5 11 0,1 2-14 16,-3 2 14-16,-1 5 1 0,-3-1 1 15,-2 3-4-15,-2 0-15 0,-2 0-10 16,-2-3-23-16,-4 1 32 15,-2 0-22-15,-2-2-56 0,-1-1 33 16,-3 0 36-16,-4-5-1 0,1 2 28 16,-3 0 1-16,-1-1 1 0,-1 2 13 15,-1 2-10-15,-2 4 2 0,0 1-2 16,-2 5 13-16,-2 3 27 16,-1 8 12-16,-2 0 0 0,-2 8 23 15,-3 1-74-15,2 2-4 0,-2 4-1 16,-1-2-1-16,1 2-20 0,-1-1-118 15,2 2 6-15,-2 0 1 0,0 0-219 16,0 0 123-16,0 0 226 0,-3 2-372 16</inkml:trace>
  <inkml:trace contextRef="#ctx0" brushRef="#br0" timeOffset="27387.53">28048 7624 124 0,'0'0'124'0,"0"0"652"0,0 0-639 15,0 0-137-15,0 0-85 0,-8-36 36 16,12 27 49-16,3-4 10 0,2-3 71 16,3 0-51-16,-1 0-27 0,1 2 3 15,0 2 7-15,-1 0 4 0,-2 3 35 16,0 0-13-16,-1 3-3 0,-2 2 16 16,-4 2-30-16,1-1-19 0,-3 3 1 15,0 0 12-15,0 0 43 0,-3 5 68 16,-7 7-127-16,-6 11-30 15,-6 6 12-15,-3 10 5 0,0-2 10 16,2 2-111-16,-2 0-104 0,6-9-95 16,-1-3-545-16</inkml:trace>
  <inkml:trace contextRef="#ctx0" brushRef="#br0" timeOffset="34746.81">23176 6955 179 0,'0'0'43'0,"0"0"315"16,0 0-358 0,0 0-22-16,0 0-21 0,0 0-61 15,0 0-124-15</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0:58:09.434"/>
    </inkml:context>
    <inkml:brush xml:id="br0">
      <inkml:brushProperty name="width" value="0.05292" units="cm"/>
      <inkml:brushProperty name="height" value="0.05292" units="cm"/>
      <inkml:brushProperty name="color" value="#FF0000"/>
    </inkml:brush>
  </inkml:definitions>
  <inkml:trace contextRef="#ctx0" brushRef="#br0">25508 3490 166 0,'0'0'1543'0,"0"0"-1370"15,0 0-11 1,0 0-10-16,7-34-3 0,-6 30 6 0,1 1-138 0,0 0 18 0,0 3-35 16,0 0-22-16,1 0-8 15,1 0-14-15,0 0 22 0,0 4 9 16,1 2-15-16,-1 2 27 0,0 5 2 15,-2 2 15-15,-2 7-16 0,-4 0 10 16,-4 0-10-16,-3 1 0 16,-4 5-13-16,-3 0 13 0,-1 4 6 15,-2 1-6-15,-3-2 0 0,-2 1 3 16,-2 0 10-16,-1-1 7 16,-2-3 9-16,-1 2 32 0,0-2 72 15,-1 2-43-15,-3-4-13 0,-3 0 10 16,-2-1-46-16,-4 0-15 0,-3 2 45 15,-4 0 9-15,-2-1-10 0,1 2-51 16,-3 0 35-16,0 0-22 0,-1 2-29 16,2 2 39-16,-4-4-42 0,3 1 9 15,0 0-9-15,2-1 0 0,-1 3-9 16,0-4 9-16,3-1 0 16,-1 0-32-16,1-2 13 0,3 0 16 15,2-3-58-15,-4-4 60 0,5-2 1 16,0 2-13-16,2-3 13 0,2-1 0 15,2-2 0-15,1-2 0 16,2-2 0-16,3-3 0 0,5-4 0 16,0 0 0-16,6 0 13 0,0-4-7 15,5 0-6-15,2 0-60 0,2 0 40 16,6 0-50-16,2 0-138 0,2 2 98 16,1-2-70-16,3 2-393 0,-3-2-175 15,3-10-496-15</inkml:trace>
  <inkml:trace contextRef="#ctx0" brushRef="#br0" timeOffset="859.28">24250 3884 653 0,'0'0'1318'0,"0"0"-848"0,0 0-366 16,0 0-17-16,0 0 64 0,0 0-74 16,0 0-77-16,0 0-24 0,0 0 24 15,0 0 13-15,-34 54-12 16,26-26-1-16,-2 2 0 0,2 0 3 15,-3-2 3-15,0 4-6 0,1 0-1 16,-5 0-1-16,-2 4-54 0,-2-1-92 16,-1 2 77-16,-1 1 3 0,2-1-38 15,-4-4 64-15,2-1 29 0,2-2 12 16,2-4 1-16,0 0 3 16,1-2 11-16,1-2 2 0,0 0 0 15,1-1 55-15,0-2-19 0,1-3-13 16,5-3 3-16,1 2 13 0,1-5-26 15,0 2-16-15,5-4-10 16,-2-2-3-16,2-1 2 0,1 0-4 16,0 2 1-16,0 0-21 0,1-2 22 15,3 2 0-15,3-2 0 0,4 0 16 16,5 2 68-16,1-3-29 0,6 0-10 16,-1-1 13-16,5-2 28 0,1-1 42 15,5 0-41-15,3 3-30 16,0-2 13-16,2 0-32 0,0 3-31 15,2 3 37-15,2 0-44 0,-2 3 0 16,1 1 0-16,-1 0 0 0,-1 2-49 16,1 3 33-16,1 0-92 0,-2 1-190 15,1-2-18-15,-2-2 178 16,-11-2-806-16,0-4-508 0</inkml:trace>
  <inkml:trace contextRef="#ctx0" brushRef="#br0" timeOffset="1939.38">25122 4592 16 0,'0'0'1449'0,"0"0"-1383"0,0 0-37 16,0 0 237-16,0 0-103 0,-16-32-30 15,16 24-17-15,0 2-83 0,0 2-7 16,0 2 48-16,1-2-16 16,2 1-16-16,-3 2-16 0,1 1-23 15,2 0 23-15,-3 0 20 0,4 0-1 16,-3 0-3-16,2 0 29 0,-1 0 9 16,2 2-19-16,3 4 26 0,1-1 3 15,4 2-20-15,0 3-32 16,1 1 30-16,2 0-24 0,-2 2-28 15,3 0 54-15,-1 5-28 0,2 0-30 16,2 4 58-16,-2 0-25 0,7 2-45 16,-1 2 69-16,0 3-69 0,-3-1 16 15,1 1-16-15,-2-1 0 0,-1 0-3 16,0 0 3-16,-2-1 0 0,0-2-32 16,-2-1 10-16,2-1-3 0,-1-3-172 15,1 0 155-15,-1-4-34 16,1 1-139-16,-2-5 93 0,2-1-45 15,0-4-201-15,6-5 57 0,-5-2-40 16,-4 0-440-16,1-6 87 0</inkml:trace>
  <inkml:trace contextRef="#ctx0" brushRef="#br0" timeOffset="2361.35">25987 4494 1630 0,'0'0'578'0,"0"0"-358"16,0 0-90-16,0 0 53 0,0 0 116 15,0 0-171-15,0 0-125 0,-39 15 26 16,18 17 16-16,-2 9 16 15,-5 6-46-15,2 2 46 0,-2 6-61 16,0 5 13-16,-4 4-13 0,-2 1 0 16,-3 9 1-16,-3-1-1 15,-1 6 0-15,-1 1 12 0,-2-2-5 16,2 4-7-16,-4-2 16 0,4-2 3 16,0-2-19-16,6-5 16 15,2-4-10-15,3-7-6 0,3-4 13 16,1-8 6-16,3-4-19 0,3-3 22 15,1-8-22-15,3-2 0 0,2-8-38 16,2-3 22-16,3-6 3 0,4-6-152 16,2-2 75-16,0-5-41 0,-2-1-212 15,1-1 104-15,0-3-137 0,2-10-801 0</inkml:trace>
  <inkml:trace contextRef="#ctx0" brushRef="#br0" timeOffset="11793.58">25656 11041 186 0,'0'0'1914'16,"0"0"-1710"-16,2-43-116 0,-2 38-53 15,-2 1 23-15,1 0 104 0,-2 0-111 16,1 0-28-16,-1 0-10 0,-4 3 19 16,-2 1-32-16,-8 4-32 15,-7 9 32-15,-7 7 26 0,-5 7 35 16,-3 5 10-16,-5 8-20 0,-1 5 29 15,0 4 3-15,2 2-19 0,3 2 0 16,7-2-25-16,5-2-39 0,13-9 3 16,7-5 35-16,9-8-38 0,11-6-19 15,7-4 19-15,6-3 0 0,6-6 16 16,5-2 6-16,5-3-16 16,3-3 17-16,3-3-1 0,-2-3-22 15,-2-1-131-15,-2-1 42 0,-5 3-46 16,-6-2-218-16,-4 0 98 15,-4 2-124-15,-8-3-551 0,-4 3 128 0</inkml:trace>
  <inkml:trace contextRef="#ctx0" brushRef="#br0" timeOffset="12252.31">25698 11456 1231 0,'0'0'608'0,"0"0"-111"0,0 0-339 15,0 0-19-15,0 0 25 16,0 0-45-16,0 0-100 0,0 0-19 15,0 0-2-15,0 0-7 0,13-16 9 16,-4 34 32-16,3 5 0 0,-2 4-26 16,-4 6 39-16,-2 0-19 0,-1 2-13 15,0 2 9-15,-3 2-22 0,0 1 16 16,0-1-16-16,-6 1 0 0,2-3-20 16,0 2 18-16,2-7-41 0,-1-3-102 15,3-6 113-15,0-9-6 16,0-6-7-16,0-5 43 0,3-3 4 15,-2-3 18-15,3-6 70 0,1-7-39 16,3-8-44-16,0-4 28 16,3-1 20-16,1 1-1 0,0-3 16 15,1 0-22 1,2 5-25-16,1-1 41 0,3 3-64 0,-2 0 19 0,2 8-19 16,-3 3 0-16,-2 5-40 0,-4 5 24 15,-2 3 16-15,-3 0-108 0,-2 7 106 16,2 3-14-16,0 6-13 0,-3 7 29 15,-2 2 0-15,-4 3 13 0,-7 3 0 16,-2 0-13-16,-6 1-48 16,-4-3-4-16,-1 2-31 0,-1-6-113 15,0-4 96-15,-2-2-23 0,2-4-132 16,3-5 60-16,4-3-9 0,2-2-186 16,5-3 22-16,6-2-114 0</inkml:trace>
  <inkml:trace contextRef="#ctx0" brushRef="#br0" timeOffset="12893.65">25779 12252 13 0,'0'0'88'15,"15"-44"532"-15,-13 21 178 0,0 2-603 16,-4 3-26-16,-4 2 155 16,-8 7-130-16,0 2-3 0,-9 7 51 15,0 2-124-15,-2 7-25 0,-3 6 7 16,-1 5-1-16,2 5-26 0,-1 6-22 15,0 5 29-15,1 6-36 0,1 6-28 16,4 4 60-16,-2 3-76 16,7 1-14-16,4-4 14 0,3-4 0 15,10-8-25-15,0-7 25 0,10-6 0 16,3-7-35-16,4-3 22 0,5-6 13 16,4-4-168-16,1-5 139 0,4-2-25 15,3-8-151-15,0-5 80 0,3-6-94 16,-2 1-385-16,-2-2 142 15,-9 2-107-15,-4 1-439 0</inkml:trace>
  <inkml:trace contextRef="#ctx0" brushRef="#br0" timeOffset="13206.11">25847 12549 323 0,'0'0'2229'15,"0"0"-2055"-15,0 0-77 0,0 0-30 16,0 0-31-16,0 0 57 0,0 0 16 15,48 19-17-15,-29-6-41 0,1 3-22 16,0 1 38-16,0 3-67 0,2 6 29 16,-3-1-58-16,0 0 29 15,-5 3 0-15,-2 0 3 0,-2 0-3 16,-5 3-6-16,-2-3-13 0,-3-1-10 16,-4-3-124-16,-4-4 137 0,0-6-29 15,-2-4-215-15,2-10 260 0,-2-6 148 16,0-7-26-16,2-8-26 15,3-7-33-15,4-4 8 0,1-7 37 16,4-4-38-16,9-6-39 0,6-3 29 16,9-4-60-16,10 0-82 0,5 0 80 15,6 1-131-15,5 3-276 0,-1 2 151 16,-12 14-16-16,-3 2-1489 0</inkml:trace>
  <inkml:trace contextRef="#ctx0" brushRef="#br0" timeOffset="15037.55">26910 10857 2811 0,'0'0'135'0,"-10"-36"-116"16,8 28-9-16,-1 7 22 0,2-3 13 16,1 2-45-16,0 2-26 0,0 0-131 15,5 7 33-15,3 5 124 16,0 11 0-16,0 7 12 0,-3 10-12 16,-3 4 23-16,-2 4-13 0,-6 2 15 15,1-2-25-15,-2 1-9 0,1-1-88 16,-1-3-32-16,2-2-541 0,-2-6 576 15,2-5-27-15,-1-8-559 16,0-6 8-16</inkml:trace>
  <inkml:trace contextRef="#ctx0" brushRef="#br0" timeOffset="15256.28">26759 10866 313 0,'0'0'1989'16,"-9"-44"-1669"-16,5 31-284 0,0 8-11 16,2 1 62-16,2-2 109 15,6 1-192-15,6-3-4 0,10 0-26 16,8-4 25-16,7 1-41 0,3 1 40 16,0-1 2-16,4 0-10 0,-1 2-2 15,-1-2 12-15,-2 5-229 0,-4 3 64 16,-8 3-77-16,-4 1-375 0,-9 3 76 15,-7 6-49-15</inkml:trace>
  <inkml:trace contextRef="#ctx0" brushRef="#br0" timeOffset="15490.69">26546 11573 1902 0,'0'0'120'0,"0"0"-42"15,0 0 65-15,0 0-43 0,0 0-19 16,0 0 87-16,0 0-46 0,69-20-54 16,-22-3-45-16,1 1 6 15,1-2-29-15,4 2-41 0,1 0 40 16,-1 2-124-16,-4 4-240 0,-1 1 38 16,-16 7-125-16,-4 1-714 0</inkml:trace>
  <inkml:trace contextRef="#ctx0" brushRef="#br0" timeOffset="15928.33">27083 11845 2202 0,'0'0'687'16,"-60"49"-565"-16,27-14-122 0,3 4-14 16,4 1-2-16,2 1 16 0,2 0 0 15,4 1-6-15,0-1 6 16,6 0 51-16,4-1-38 0,6-1-13 16,2-6-38-16,4-9-97 0,6-8 135 15,4-6 0-15,4-9 16 0,4-4 0 16,3-13 16-16,2-6 32 15,-1-9 0-15,5-6-60 0,-3-3 12 16,-4-3 6-16,-1 0-3 0,-6 1-16 16,-4-1 58-16,-5 4-35 0,-2 2-10 15,-5 4 6-15,-1 2-22 0,-1 7 13 16,-6 4-13-16,0 5 0 0,-3 5 0 16,-1 3 0-16,-4 7 0 15,2 4-188-15,-6 5 76 0,5 9-20 16,-5 7-126-16,2 0 68 0,3 3-82 15,0 4-326-15,6-8 2 0,-2 0-33 0</inkml:trace>
  <inkml:trace contextRef="#ctx0" brushRef="#br0" timeOffset="16193.93">26851 12278 1482 0,'0'0'1395'0,"0"0"-1139"15,-44-25-233-15,35 20-23 0,2-1 0 16,6 0 13-16,2-6 64 0,11-4-45 16,4-6-10-16,9 1-22 0,5 0-19 15,2 2 19-15,4 2 0 0,-2 5-20 16,1 2 20-16,-2 8 0 0,-1 2-26 16,-1 8 26-16,-3 6 0 15,-1 6-13-15,-2 6 13 0,3 2 0 16,-1 4 13-16,1 5-6 0,4 3-7 15,-3-1-32-15,4 1-180 0,2-3 142 16,4-6 70-16,1-6 16 0,5-12-16 16,2-13-146-16,5-12-37 0,0-14-183 15,-11 0-836-15,-4-4 155 0</inkml:trace>
  <inkml:trace contextRef="#ctx0" brushRef="#br0" timeOffset="21620.85">14383 2442 1243 0,'0'0'784'0,"0"0"-671"16,0 0-113-1,0 0 13-15,-36-26 49 0,32 24 138 16,1 1 107-16,-1-2-210 0,4 3-85 15,-2-1-12-15,2 1-32 16,0 0-48-16,2 5-20 0,4 5 87 16,0 8 13-16,2 5-13 0,2 4 13 15,-1 5-1-15,-4-2-105 16,3 5-29-16,-2 1-17 0,-1 0-166 16,-1 3-1-16,0-3-81 0,0-10-454 0</inkml:trace>
  <inkml:trace contextRef="#ctx0" brushRef="#br0" timeOffset="21808.34">14418 3138 260 0,'0'0'515'0,"0"0"268"16,-19 46-598-16,8-26-185 0,2-2-2 15,4-3 2-15,-1 0 0 0,4-3 2 16,2 1-2-16,0-1-26 0,0-1-169 15,4 1 35-15,1-4 7 0,-1-2-192 16,5-2-4-16,-3-1 26 0</inkml:trace>
  <inkml:trace contextRef="#ctx0" brushRef="#br0" timeOffset="21980.2">14448 3361 10 0,'0'0'75'0,"0"0"10"15,0 0 998-15,-2 35-920 0,-4-19 3 16,1 0 64-16,-2 1-210 15,3-2 3-15,0-2 25 0,2 4-9 16,0-3-39-16,2 2-3 0,0-2-33 16,3-3-32-16,0-2-231 0,1-2 16 15,-2-4-141-15,4 5-405 0</inkml:trace>
  <inkml:trace contextRef="#ctx0" brushRef="#br0" timeOffset="22136.43">14415 3894 788 0,'0'0'1572'0,"-27"43"-1572"16,13-18-24-16,6-3-90 0,-2-2 114 16,2-4 20-16,6-3-5 0,-1-1-15 15,3-3-136-15,0 1-137 0,3-4-107 16,-2-3-376-16,0 1 339 15</inkml:trace>
  <inkml:trace contextRef="#ctx0" brushRef="#br0" timeOffset="22311.23">14315 4221 1015 0,'0'0'952'16,"-21"51"-900"-16,10-27-52 0,3 0-675 15,1-4 675-15,3-6 517 0,0 4-244 16,4-6-273-16,0 1-111 0,4-1-178 16,0-4 75-16,-1-3-56 0,0-3-395 15,1-1 130-15</inkml:trace>
  <inkml:trace contextRef="#ctx0" brushRef="#br0" timeOffset="22545.66">14255 4648 1823 0,'0'0'749'0,"0"0"-749"0,-40 38-359 16,35-32 333-16,-1-1 26 15,5 2 149-15,-2-5-149 0,3 4 0 16,0-4-195-16,6 1-100 0,4 1-365 15,0-1 301-15,-2-2 128 0,-3 0-337 16</inkml:trace>
  <inkml:trace contextRef="#ctx0" brushRef="#br0" timeOffset="22734">14264 4886 414 0,'0'0'7'0,"0"0"1032"0,-34 30-948 16,24-26-91-16,4-2-26 16,0 1 26-16,2 0 192 0,0-3-140 15,3 1-52-15,-3-1-147 0,3 0-68 16,1-1-75-16,0-5-215 0,0 1 251 16,1-3-33-16</inkml:trace>
  <inkml:trace contextRef="#ctx0" brushRef="#br0" timeOffset="22843.36">14208 4885 5 0,'0'0'105'0,"0"0"381"0,0 0 341 15,0 0-586-15,0 0-235 0,0 0 141 16,0 0 112-16,0 0 65 0,-32 44-94 16,20-28-156-16,6-1-39 0,0-3 1 15,4-2-17-15,0 1-19 0,2-4-84 16,0-2-61-16,2-1-101 0,-1-1-529 16,2-3-279-16</inkml:trace>
  <inkml:trace contextRef="#ctx0" brushRef="#br0" timeOffset="23650.12">6255 5269 1706 0,'0'0'988'0,"0"0"-988"0,0 0-148 16,0 0-40-16,0 0 33 16,0 0 106-16,0 0 49 0,33-7 16 15,-7 1-3-15,2 0-13 0,1-2-35 16,-1 0-79-16,7 0-240 0,-2-1 22 15,-1 1-98-15,-7 1-313 16</inkml:trace>
  <inkml:trace contextRef="#ctx0" brushRef="#br0" timeOffset="23837.6">7090 5145 212 0,'0'0'606'0,"52"-13"-394"15,-26 7-176-15,-2 2-3 0,-2 2 51 16,2 2 24-16,1 0-85 0,-1 0-23 16,3 0-4-16,1 2 3 0,-2-2-103 15,4 0-329-15,-9 0 38 16</inkml:trace>
  <inkml:trace contextRef="#ctx0" brushRef="#br0" timeOffset="24056.33">8168 5037 482 0,'0'0'730'0,"34"25"-730"0,-13-10-40 15,3-4-2-15,1-5 40 0,5-4-1 16,2-2-75-16,1-2-170 15,-5-2-271-15,0 0 239 0</inkml:trace>
  <inkml:trace contextRef="#ctx0" brushRef="#br0" timeOffset="24259.44">9090 5152 1190 0,'0'0'631'0,"0"0"-423"0,0 0-202 16,45 25-6-16,-30-21 0 0,1-3 27 15,2-1 19-15,1 0-27 0,4-2-16 16,1-1-3-16,1-4-84 0,2 2-127 16,-1 0 6-16,2-3-52 0,-1 2-525 15,-6 2 303-15</inkml:trace>
  <inkml:trace contextRef="#ctx0" brushRef="#br0" timeOffset="24431.3">10003 5173 854 0,'0'0'414'16,"47"-4"-414"-16,-23 1-205 0,0 1 182 15,1-5 23-15,2-1 18 0,1-1-18 16,0-2-153-16,1 0-414 16,-8 1 231-16</inkml:trace>
  <inkml:trace contextRef="#ctx0" brushRef="#br0" timeOffset="24652.29">11036 5032 307 0,'0'0'1254'16,"38"8"-1254"-16,-14-2-410 0,-6 1 149 16,4 1 261-16,-1-1 281 0,3-1-281 15,0-2-22-15,0 0-585 0,-7-4 170 16</inkml:trace>
  <inkml:trace contextRef="#ctx0" brushRef="#br0" timeOffset="24839.93">11790 5094 189 0,'0'0'1793'0,"0"0"-1793"16,0 0-354-16,33 16 279 0,-12-12 75 16,3 0 218-16,0-2-218 15,3-2-78-15,1 0-185 0,0-3-14 16,0-1-313-16,-7 0 241 0</inkml:trace>
  <inkml:trace contextRef="#ctx0" brushRef="#br0" timeOffset="25089.85">12644 5114 326 0,'0'0'1933'0,"0"0"-1933"16,34 14-55-16,-20-10 36 0,5-4 19 15,0 0 165-15,3-2-136 0,5-3-29 16,1-2-110-16,3 2-46 0,1-3-149 16,1-1 120-16,2 2 45 15,1-1-189-15,0-1-16 0,0 1-21 16,-3 1-74-16</inkml:trace>
  <inkml:trace contextRef="#ctx0" brushRef="#br0" timeOffset="25308.57">13495 5086 440 0,'0'0'1189'15,"43"0"-763"-15,-19 0-300 0,-2 0-97 16,1-1-12-16,2-2 57 0,1-1 81 16,2-1-106-16,-2 0-49 0,5-1-35 15,-2 0-33-15,1 0-19 0,0 4-59 16,1-2 20-16,1 0-85 0,-1-3-433 15,-9 3 126-15,0-3 28 0</inkml:trace>
  <inkml:trace contextRef="#ctx0" brushRef="#br0" timeOffset="25496.05">14332 4985 613 0,'0'0'1367'16,"0"0"-1367"-16,0 0-487 0,0 0 480 16,0 0 7-16,0 0 338 15,0 0-334-15,35-3-4 0,-32 2-186 16,2 0 131-16,-5-3 55 0,3 1 13 16,-3-1-13-16,0 0-68 0,0-1-248 15,-2-1 114-15,0-3 19 0,-2 1-227 16,0-1-11-16</inkml:trace>
  <inkml:trace contextRef="#ctx0" brushRef="#br0" timeOffset="143226.43">26403 2616 959 0,'0'0'358'15,"35"-32"-111"-15,-21 18 107 16,-3 8-198-16,-4 0 3 0,-2 4 93 15,-2 0-148-15,2 2-14 0,0 0-29 16,2 2-38-16,1 6 6 16,1 8 19-16,-1 4-46 0,-1 5-2 15,-7 8-9-15,-5 5 9 0,-10 6 16 16,-10 6-13-16,-6 6 23 0,-6 2-17 16,-9 2 1-16,-6 0 3 0,-2 1 3 15,-9 0-13-15,-2-1 29 0,-1-1-3 16,-2 0 19-16,0-1 99 0,2-3-41 15,2-4-30-15,4-5 23 0,5-6-36 16,10-2-37-16,5-8 53 16,8-3-79-16,6-4 6 0,5-6-7 15,8-4 1-15,5-6-79 0,2-3 12 16,5-3-50-16,-2-1-216 0,1 0 83 16,-1 0-137-16,2-6-802 0</inkml:trace>
  <inkml:trace contextRef="#ctx0" brushRef="#br0" timeOffset="143585.76">25602 2925 2418 0,'0'0'106'0,"0"0"68"0,0 0 218 15,-32-32-232-15,26 35-160 0,-3 10-92 16,-7 14 92-16,-5 10 23 15,-2 12-1-15,-4 7 26 0,3 3-48 16,2 5 23-16,-2 1-23 0,0 3 0 16,4-1-10-16,2-3-16 15,6-5-9-15,4-5-56 0,4-4 90 16,4-6-27-16,10-7 9 0,4-6 19 16,6-6 0-16,6-6 2 15,6-5 36-15,5-7-3 0,7-7-12 16,5-1 31-16,5-11-25 0,6-6-26 15,2-3 45-15,9-4-48 0,2-2 10 16,2-5-10-16,1 0 0 0,-3 1-179 16,1 1 12-16,-4 0-87 0,-4 0-503 15,-18 8 61-15,-6 0-510 0</inkml:trace>
  <inkml:trace contextRef="#ctx0" brushRef="#br0" timeOffset="143976.34">27023 2780 2722 0,'0'0'0'0,"0"0"42"0,-7 50-42 15,9-19 113-15,3 4-11 0,3-2-12 16,1 4-16-16,2 5-20 15,1 2-9-15,4 2 15 0,0 2-53 16,3-2 5-16,2-2 17 0,0-2-29 16,5-4-21-16,0-2 19 15,2-3 2-15,2-5-77 0,0-4 39 16,2-5-68-16,0-3-160 0,2-8 73 16,2-4-91-16,-10-3-518 15,0-2 92-15</inkml:trace>
  <inkml:trace contextRef="#ctx0" brushRef="#br0" timeOffset="144273.19">27822 3001 2194 0,'0'0'620'0,"0"0"-427"0,-40-12-11 16,25 23-60-16,-4 7-43 0,1 12 20 15,-6 7 2-15,-3 10-44 16,-5 6-38-16,0 8 54 0,-5 6-73 15,-3 6-3-15,-4 6 3 0,-2 5 0 16,-3 3-25-16,0 1 25 16,-2 2 0-16,0 0-16 0,2-4 16 15,0-3 0-15,1-7-15 0,1-1 15 16,3-9 0-16,3-2-16 0,1 0 16 16,2-8 0-16,4-1-19 15,2-4 0-15,4-6-19 0,4-6-273 16,0-9 68-16,6-10-314 0,0-6-1524 0</inkml:trace>
  <inkml:trace contextRef="#ctx0" brushRef="#br0" timeOffset="147548.34">7950 2856 1064 0,'0'0'270'16,"0"0"-221"-16,0 0-49 0,0 0-3 15,0 0-20-15,0 0-6 0,0 0-203 16,0 0-48-16,0 0-111 16</inkml:trace>
  <inkml:trace contextRef="#ctx0" brushRef="#br0" timeOffset="147756.38">7923 2824 927 0,'0'0'332'0,"0"0"-221"16,0 0-79-16,0 0-32 0,0 0-59 15,0 0-153-15,0 0 62 16,0 0-153-16,0 0-98 0</inkml:trace>
  <inkml:trace contextRef="#ctx0" brushRef="#br0" timeOffset="147975.94">8048 2858 349 0,'0'0'111'0,"0"0"-111"15,0 0-163 1,0 0-98-16</inkml:trace>
  <inkml:trace contextRef="#ctx0" brushRef="#br0" timeOffset="148164.81">8144 2768 1017 0,'0'0'191'0,"0"0"-191"0,0 0-94 16,0 0-555-16,51-14 281 0</inkml:trace>
  <inkml:trace contextRef="#ctx0" brushRef="#br0" timeOffset="148571.04">9580 2805 1113 0,'0'0'55'0,"0"0"-55"0,0 0-23 15,0 0-479-15,0 0 92 0</inkml:trace>
  <inkml:trace contextRef="#ctx0" brushRef="#br0" timeOffset="148777.01">9794 2761 67 0,'0'0'1001'15,"0"0"-844"-15,0 0 15 0,0 0-172 16,0 0-176-16,0 0-107 0,0 0 94 15,0 0-167-15</inkml:trace>
  <inkml:trace contextRef="#ctx0" brushRef="#br0" timeOffset="-108773.9">7966 13498 39 0,'0'0'584'15,"0"0"-314"-15,42-13-261 0,-27 8-9 16,1 2 0-16,-3-2 14 0,2 1-14 16,-6 1-1-16,-1-1 1 0,-1 3 55 15,-4-2 66-15,2-1 140 16,0 1-125-16,1-1-22 0,-2 3 78 16,0-2-104-16,-2 2-27 0,2 0-18 15,-1 1-42-15,2 0 1 0,1 0 0 16,2 2-2-16,-3 1 0 0,3-2-1 15,5 2 2-15,1 1-1 0,0-4 4 16,2 3 9-16,2-3-10 16,-4 1 46-16,4 0-20 0,-1 1 1 15,2-1 15-15,1 0-29 0,1 3 4 16,3-2-2-16,1 0-2 0,1 0-13 16,2-1 15-16,2 0-18 0,2 1-1 15,-1-1-2-15,2-1 3 16,1 0 0-16,2 1 3 0,-2 1-1 15,2-2-2-15,0 2 1 0,0 0 1 16,2-1 1-16,-1-1 20 0,3 0-22 16,0 0 1-16,1 0 15 0,2-4-16 15,-2 1 2-15,1 2 3 16,-1-2 17-16,-1 2-10 0,0 1 9 16,0-1-18-16,1 1 15 0,-1 0-9 15,0 0-10-15,0 0 0 0,-1 4-4 16,1-3 3-16,-1 2 0 0,1 1-11 15,0-3 9-15,1 0 2 0,-1 2 0 16,3-3 0-16,-3 0-1 16,1 0-3-16,-1 0 5 0,1 0 0 15,-1 0 4-15,2 0-3 0,-4 0 0 16,2 0 1-16,0 0-1 0,0 1-1 16,-1-1 0-16,0 3 0 0,2 1 0 15,-1-3-2-15,1 1 2 16,-2 0 0-16,1 0-1 0,1-2 1 15,1 1 0-15,-1 2 2 0,0-3 0 16,-1 0 1-16,3-2 9 0,-3 0-8 16,1 0-1-16,2 0 17 0,-2 0-7 15,1 1 7-15,-1 0 25 16,-1 1-16-16,0 0-7 0,-1 0-9 16,-2 0 0-16,2 0-13 0,-2 0 0 15,0 0 2-15,-1 0-2 0,0 0-15 16,0 0 15-16,0-3 0 0,-2 0-5 15,2 2 5-15,-3-3 13 0,-1 3-10 16,1-3 7-16,-1 1-10 16,-1 2-8-16,1-3 8 0,-1 2 2 15,-2 1-2-15,0 0 0 0,-2 1 0 16,1 0-9-16,-1 0 8 0,-1 0 1 16,0 2-12-16,0 0 12 15,1-2 0-15,1 1 3 0,1-1 4 16,-1 3-7-16,2-2-5 0,0-1 5 15,0 0 3-15,0 0-3 0,1 0 13 16,0 3-13-16,-3-1-8 0,2 1 7 31,0-3 1-31,-1 3 0 0,0-1 13 16,-1 0-10-16,2 0-3 16,-2 2 12-16,-3 0-12 0,2-1-19 15,-3 2 19-15,0 1 0 0,-2-4-14 16,1 2 14-16,0 2 0 0,-1-2-10 15,-2 1 10-15,2-1 0 0,0-1 2 16,0 1-2-16,-1-3 0 0,2 0 0 16,-2 1 16-16,0-1-16 0,1-1 3 15,-1 0 0-15,0 0 1 0,1 0-1 16,-2 0 13-16,1-1-13 0,0-1-3 16,-1 1 1-16,3 1-1 15,-2-1 3-15,1 1 0 0,-1-3-3 16,0 2-9-16,1-1 9 0,2 2 0 15,-2-1-10-15,2 0 10 16,2-2 0-16,-4 0-1 0,4 2 1 16,-2-2 3-16,0-1 0 0,0 0-3 15,-2 4 3-15,1-2-3 0,0-1 2 16,1 3-2-16,-2-1 3 16,0-3-3-16,0 2 0 0,0 0 0 15,-1-2 13-15,3 0-13 0,-4 1 1 16,0-1 6-16,0 1-7 0,-1 1 0 15,-1-1 9-15,0-1-9 0,-1 1 1 16,2 2 16-16,-3 0-8 0,0-1-2 16,2 1-1-16,0 1-6 0,0 0-3 15,0 0 2-15,0 0 1 0,-2 0-29 16,3 0 29-16,1 1 0 0,-1 1-14 16,-1-1 14-16,1-1 0 15,0 3-6-15,-1-2 6 0,1 2 0 16,0-2 2-16,-1-1 7 0,2 0-9 15,0 3 1-15,0-3 6 16,-1 0-4-16,1 0 10 0,1 0-3 16,-2 0 2-16,1 0-2 0,0 2 16 15,-1-2-16-15,3 3-7 0,-3 0 13 16,2-1-16-16,2 0 1 16,-2 2 2-16,2-3-3 0,-2 2-14 15,2-1 14-15,-3 0 0 0,3-2 1 16,-3 1-1-16,1 2 0 0,-1-3 2 15,1 0 5-15,-1 1-7 0,2-1 1 16,-2 0-1-16,2 0 0 0,0 0 2 16,-1 0 8-16,0 0-10 0,2 0 1 15,-3-1 8-15,1-1-9 0,-2 0-5 16,1 2 5-16,-1-2 0 0,-1 1-2 16,-2-2 2-16,3 1 0 15,-3 0-11-15,0 0 11 0,1 0 0 16,-1 1 13-16,-1-2-6 0,0-1-7 15,-1 3-7-15,1 0 7 16,-2-2 0-16,-1-1 1 0,0 1 6 16,-2-1-7-16,-2 2 2 0,0-4 11 15,-3 5-10-15,0-4 0 0,1 1 26 16,-1-2-13-16,4-3-16 16,-1 1 2-16,3-5 14 0,-2-2-12 15,-2 0-4-15,-2 2 0 0,-1 1 1 16,0 0 5-16,-1-1-6 0,-2-2 2 15,1-1 8-15,-2 0-10 0,0-1-10 16,0-2 10-16,0-1 0 0,0 0 13 16,0 0 2-16,1-1-15 0,0-2 0 15,1 3 16-15,-1-1-16 0,0-2-14 16,1 0 14-16,-1 1 0 0,-1-1-5 16,1 0 5-16,2 1 0 15,-3 0-10-15,1-2 10 0,3 2 0 16,-4-4-9-16,6 2 9 0,-2-2 0 15,0 0 6-15,2-2-7 0,1 2 1 16,0-1-26-16,-2 0 26 0,2 2 0 16,-2-2 2-16,2 3 7 15,-5-1-9-15,2 0-13 0,0 2 13 16,-2-1 0-16,0-1 13 0,0 2-8 16,0-1-5-16,1 0 0 0,1-1 4 15,0 1-4-15,-3 1 9 16,1-2-9-16,-2 1 0 0,0 1 13 15,0-2-10-15,0 1-3 0,0-2 16 16,-2 2-6-16,2 0 12 0,-1 2-9 16,1-2 10-16,-4 0-20 0,3 1-3 15,-2 0 22-15,2 2-22 0,-3-2 1 16,2 1 9-16,1-1-10 0,1-2-16 16,0 2 16-16,3-2 0 0,1 1-24 15,0-2 24-15,1 1 0 16,0 0-16-16,-1-1 15 0,2 0 1 15,-2 0-16-15,1 1 15 0,-1-4 1 16,1 1-54-16,1 0 52 0,-4-2-24 16,1 4-45-16,0 0 71 0,-3 1 0 15,1 0 2-15,-1-1 14 16,0 0 0-16,1 0-6 0,-1 2 0 16,0-1 2-16,0 2-12 0,-1 1 29 15,-2-4-9-15,1 6-17 0,-2 0 19 16,-2-2-22-16,1 2 4 15,1-2 2-15,0 0-6 0,-1 0 1 16,2 2 15-16,0-1-16 0,1 5 0 16,0-3 0-16,2 1 0 0,0 3-7 15,0-2 7-15,2-1 0 0,2 2-21 16,0-2 21-16,0 0 0 0,1 2-2 16,-1-1 2-16,1 0 0 0,-3 1 2 15,-1-2 11-15,-1 4-12 16,0-1 9-16,0 3 51 0,-3 0-26 15,3 4-35-15,-4 3 35 0,3-1-35 16,0 5-6-16,-1-2-10 0,1 3 16 16,1-1-151-16,-3 1 113 0,-1 5-162 15,-4 7-324-15,-1 0 138 0,-8 4-245 16</inkml:trace>
  <inkml:trace contextRef="#ctx0" brushRef="#br0" timeOffset="-102730.73">25119 13686 2654 0,'0'0'100'15,"0"-41"-98"-15,0 26 34 0,-1 6 67 16,1 2 19-16,-2 3-100 0,0 0 29 15,-4-2-51-15,-3 4 29 16,-10 2-31-16,-5 2 2 0,-2 10 0 16,-6 1 32-16,-2 7 25 0,0 5-15 15,-6 2 57-15,1 4-20 0,3 1-34 16,-1 1 34-16,5 3-60 0,9-3 3 16,2-3 4-16,9-1-26 0,5-5-39 15,7-3 36-15,12-3 3 0,7-5-89 16,6-4 89-16,6-5 0 0,6-4-20 15,3 0 20-15,4-4 0 16,3-4-13-16,-3 0-6 0,-4 3 19 16,-6 1-98-16,-10 3 97 0,-6 1-20 15,-12 1-72-15,-6 3 93 0,-6 8 0 16,-12 5 0-16,-11 7 103 16,-4 4-49-16,-5 3-3 0,1 0 28 15,4 1-28-15,3-3-20 0,6-1 61 16,6 0-73-16,6 1-16 0,4-1 67 15,5 3-70-15,3-3-38 16,8-1 36-16,7-3 2 0,9-6-67 16,5-4 55-16,7-5 12 0,8-6-45 15,5-2 11-15,5-2 34 0,3-6-26 16,4-1 26-16,1-4 0 0,0 0-150 16,1-3 89-16,0 1-44 0,-3-1-212 15,-3 0 143-15,-5-1-77 0,-3 0-368 16,-15 3 86-16,-2 2-468 0</inkml:trace>
  <inkml:trace contextRef="#ctx0" brushRef="#br0" timeOffset="-102369.54">25566 13905 2816 0,'0'0'283'0,"0"0"-283"15,0 0-26-15,-34-15-12 0,34 15-49 16,0 4-45-16,2 0 0 0,4 0 71 16,5 6 61-16,4 2 1 0,3 2 77 15,5 1 21-15,-2 1-15 0,6-1 16 16,-3 2-11-16,3 2-2 0,1 1-62 15,0 0 1-15,1 0-26 16,3 2-36-16,-1-2 32 0,1-1-95 16,0-4-141-16,-3-7 130 0,2-2-38 15,-2-6-270-15,-1-2 208 0,-1-9-2 16,-1-4-243-16,-3-3 97 0,0-2-27 16,-6-4-152-16</inkml:trace>
  <inkml:trace contextRef="#ctx0" brushRef="#br0" timeOffset="-102181.25">26180 14013 35 0,'0'0'277'16,"6"-37"-10"-16,-6 25 216 0,-2 4-174 15,-2 2-26-15,-2 4 237 0,-6 2-287 16,-2 4-62-16,-4 9 19 0,-1 6-45 16,-1 10-20-16,0 3-10 0,0 5-25 15,0 6-65-15,1 1 7 32,1 5 16-32,-1 3-23 0,2 3-2 15,1 1-11-15,-2 0-12 0,2 1-37 16,0-2 25-16,4-3-33 0,2-5-182 15,0-7 128-15,6-7-10 0,2-12-191 16,2-6 113-16,2-11-92 0,5-4-468 16,-2-3 190-16,9-13-86 0</inkml:trace>
  <inkml:trace contextRef="#ctx0" brushRef="#br0" timeOffset="-101743.8">26355 13920 2910 0,'0'0'205'16,"0"0"-205"-16,0 0-93 0,0 0 58 15,20 44 33-15,-8-30 2 0,1-4-52 16,1-4 17-16,-4-2 3 0,6-4-13 15,0 0 44-15,0-2 2 0,4-9 27 16,-1-2-9-16,0-2 3 0,3-6-18 16,1-2 26-16,1-2-30 0,-1-2-61 15,-5-4 57-15,-2 3 3 16,-1-1 1-16,-7 1 20 0,-5 5-8 16,-3 5-8-16,-6 4 53 0,-7 6 17 15,-6 4 112-15,-2 4-65 0,-4 6-57 16,-7 6-36-16,1 8 65 0,2 4-30 15,-2 5-54-15,3 3 80 0,5 1-51 16,9 1-29-16,2 0 35 16,6-2-44-16,6 0-25 0,8-2 25 15,7-5 0-15,5-4-69 0,7-3 40 16,6-8 23-16,7-6-178 16,7-4 117-16,2-6-51 0,6-5-163 15,-1-4 114-15,1-2-104 0,-3-3-351 16,-15 5 141-16,-1-3-173 0</inkml:trace>
  <inkml:trace contextRef="#ctx0" brushRef="#br0" timeOffset="-101431.33">27223 13789 2617 0,'0'0'296'16,"0"0"-193"-16,0 0-43 0,0 0 27 15,0 0-74-15,0 0 15 0,0 0-28 16,0 0 42-16,44-29-33 0,-19 17 78 16,3 2-68-16,-1 1 6 15,1 1-15-15,1-1-10 0,2 1-31 16,0 0 12-16,-1 1-10 0,1 0-259 15,1-1 96-15,-3-1-76 0,1-3-532 16,-8 4 58-16</inkml:trace>
  <inkml:trace contextRef="#ctx0" brushRef="#br0" timeOffset="-100852.99">28120 13216 264 0,'0'0'2359'0,"0"0"-2153"0,0 0-206 16,0 0-51-16,-5 44 51 0,4-6 45 15,-2 8 19-15,-1 3-9 0,0 3-42 16,-1 3 73-16,-2 7-34 0,-1 2-43 16,0 4 39-16,1 0-35 0,-2-1 0 15,1-4 12-15,1-3-25 16,-1-3 13-16,0-5-10 0,2-3-3 16,0-9-55-16,4-8 52 0,-1-6-26 15,3-10-119-15,0-7 116 0,-1-4-3 16,1-5 25-16,-2-4 10 0,0-9 71 15,-4-14-71-15,2-6-39 16,0-10 23-16,-1-3 10 0,2-4 6 16,1-2 22-16,2-1 14 0,0-3 25 15,2-3-20-15,5-2-2 0,2 1 18 16,7-1 1-16,2 2 38 0,3 0-33 16,3 9-60-16,0 2 23 15,3 6-1-15,-1 6-25 0,2 8 10 16,0 4-10-16,-1 4 0 0,1 8-29 15,0 4 29-15,-1 3 0 0,-3 5-42 16,1 4 40-16,-4 3 2 0,-1 3-54 16,-5 5 54-16,-2 0 0 0,-6 2-29 15,-4 3 29-15,-3 1 0 0,-4 2 3 16,-6 2 0-16,-3 1-3 16,-3-1 0-16,-1-1-1 0,-2 0 1 15,-2 0-121-15,1-3 79 0,1-2-28 16,0 0-161-16,3-2 76 0,4-4-48 15,6-3-315-15,3-5 134 0,3-4-130 16</inkml:trace>
  <inkml:trace contextRef="#ctx0" brushRef="#br0" timeOffset="-100431.16">28774 13228 2929 0,'0'0'432'16,"0"0"-391"-16,0 0-41 0,0 0-150 16,0 0 150-16,-18 32-1 0,8-8-8 15,-1 2 9-15,-1-2 0 0,1 0-4 16,1 3 4-16,-1 0 0 0,2 1-10 16,1-2 10-16,1 2 0 15,3 0 6-15,1-6-7 0,3-5 1 16,6-6-166-16,3-3 79 0,2-7 10 15,2-1 19-15,-2-5 58 0,1-5 26 16,-2-7 16-16,2-2 6 16,-1-3-19-16,-2-2 16 0,-2-4 83 15,0 0-26-15,-5-2-35 0,-2 1 9 16,0-2-66-16,-2-1 19 0,-4 2-23 16,1-1-6-16,-3 6-10 15,0 2 10-15,-1 3 0 0,-1 5-40 16,1 6 27-16,1 1 13 0,1 4-114 15,3 3 66-15,-1 1-48 0,-3 0-276 16,0 4 223-16,0 5-414 0,1 0-781 16,3 2 640-16</inkml:trace>
  <inkml:trace contextRef="#ctx0" brushRef="#br0" timeOffset="-100022.72">29086 13146 2880 0,'0'0'355'0,"0"0"-281"0,0 0 2 16,0 0-76-16,0 0-64 0,0 0 42 16,0 0-26-16,0 0 3 0,0 0 45 15,-43 38 0-15,23-20 13 0,3 2-6 16,1-1 12-16,1-2 22 15,3 5 42-15,1-2-38 0,1 5-36 16,3 0 23-16,3 1-32 0,4-4-49 16,4 0 46-16,7-8-41 0,2-4-270 15,3-5 314-15,-1-1 42 0,2-4-29 16,-1-3 51-16,3-5-23 0,-2-4-18 16,0-1 53-16,1-4-9 15,-4-1-9-15,0-2 24 0,-2 2-31 16,-6-6-48-16,0 2 57 0,-4-3-60 15,-2-3 22-15,-2 0-18 0,-4 1-4 16,-2 2-19-16,2 2 3 0,-5 2 16 16,3 6-137-16,-3 2 106 15,5 5-30-15,-1 3-114 0,-2 2 95 16,-2 3 16-16,-2 5-264 0,-2 6-30 16,2 4-54-16,3-1-264 0,2-2 70 15,2 0-82-15</inkml:trace>
  <inkml:trace contextRef="#ctx0" brushRef="#br0" timeOffset="-99304.1">29284 13060 2115 0,'0'0'98'0,"0"0"63"16,-10-39 240-16,10 34-218 15,0 1-65-15,0 2-54 0,1-2 10 16,3 3-74-16,5 1-66 0,3 0 65 16,3 7-11-16,2 3-26 0,-2 5 38 15,0 4 0-15,-5 1-12 0,1 2 12 16,-2 1 0-16,-1 2-12 15,-1 1 12-15,-2-1 0 0,-1-5-115 16,-1 0 54-16,-2-7-10 0,1-5-48 16,-2-4 117-16,0-1 0 0,0-2 2 15,0-1 48-15,0 0 145 0,0 0 111 16,0-6-154-16,0-6-83 0,0-6-45 16,2-3 70-16,2-3-29 0,3-1-19 15,4 3 51-15,2-2-76 16,3 0 19-16,3 0-26 0,1 2-12 15,2 3-57-15,1 0 34 0,-3 6 20 16,-1 1-183-16,-3 5 123 0,-2 3-52 16,-2 4-175-16,-1 0 129 15,-3 2-125-15,-1 0-426 0,-3 1 176 16,0 2-178-16</inkml:trace>
  <inkml:trace contextRef="#ctx0" brushRef="#br0" timeOffset="-98581.66">29644 13088 2372 0,'0'0'651'0,"0"0"-494"0,0 0-141 16,0 0-16-16,0 0-118 0,0 0-24 16,0 0 65-16,46-18 13 0,-34 14-59 15,0 0 55-15,-2-1 16 16,0-2-22-16,-1 1 74 0,0-4 26 15,2 1-17-15,-3-2 4 0,0 1 0 16,0-1 0-16,-1-1 26 16,-3 4-26-16,-3 1 0 0,-1 2 13 0,0 1 9 15,-1 0-3-15,-5-3 71 0,-3 3 13 16,-3 4 12-16,-3 2-32 0,2 6-32 16,0 5-32-16,1 2 26 15,0 5-58-15,1 1 31 0,3 2-27 16,1-1-4-16,5 1-27 0,-1-2 8 15,3 2 19-15,1-3-86 0,3 0 60 16,3-1-41-16,-2-6-90 0,9-1 109 16,2-7-13-16,4-5-29 15,4-1 90-15,-2-7 38 0,2-3-25 16,2-3-10-16,-1-5 1 0,-2-2 8 16,-2-2 37-16,-1-1 15 0,-1-1 42 15,-2-1 12-15,-2 1-44 0,-3 0-52 16,-4 2 48-16,0 0-22 0,-2 6-48 15,-3 2 67-15,1 3-32 0,-3 2-26 16,1 4 36-16,-1 2-45 16,-1 4 25-16,0-1-25 0,0 1 0 15,3 3-187-15,-1 6 174 0,4 6 10 16,2 5-10-16,1 1 13 0,3-1 0 16,1-3-82-16,3 1 63 0,0-4-16 15,0 2-42-15,3-1 76 16,0-2 1-16,-2 1-38 0,-2-1 37 15,2-1 1-15,-2 0-49 0,-1-3 49 16,0 1 0-16,-4-5-32 0,1 0 32 16,-2-2 0-16,1-3 0 0,-5 0 29 15,2-3 3-15,-1-3 23 16,4-4 47-16,2-6-25 0,5-4-17 16,0-2 36-16,2-2-39 0,-2 1-45 15,3 0 36-15,0-1-48 0,0 3-29 16,3-3 7-16,1 4-19 0,-3 0-326 15,-1-1 85-15,-6 6-241 0,-2-2-1790 0</inkml:trace>
  <inkml:trace contextRef="#ctx0" brushRef="#br0" timeOffset="-96045.54">26114 14806 124 0,'0'0'414'16,"20"-44"-176"-16,-11 20-13 0,3-1 120 15,-3 1-172-15,-1-1 2 0,0-3 101 16,0 4-136-16,-1 1 35 0,-2-1 145 15,1 4-130-15,-4 1-26 0,-2 5 57 16,0 3-68-16,0 4-48 0,0 2 6 16,-1 4 16-16,-3-1-99 15,1 2-2-15,-3 3-52 0,-4 10 14 16,-4 17-77-16,-4 8 89 0,0 10 0 16,2 7 2-16,5 0 14 0,2 5-16 15,2 2 6-15,2 2-6 16,2 2 0-16,3-2-3 0,0 0 3 15,0-2 0-15,5-3-14 0,1-3 14 16,-1-3 0-16,3-7-15 0,-1-1-11 16,-1-8 26-16,0-5-149 0,0-5 127 15,-3-4-35-15,0-7-135 0,-2-8 138 16,-1-2-7-16,-1-4-138 16,-3-1 112-16,-4-1 35 0,-4-5-71 15,-8-10 45-15,1-5-58 0,-5-3-133 16,1-2 195-16,2 0 66 0,1-3 8 15,1 2 33-15,5 1-14 0,-1 1 218 16,4 1-69-16,6 5-29 16,0-4 57-16,2 6-102 0,3-1-17 15,5 1-20-15,6 0-5 0,2-1-46 16,6-1 17-16,5 0-20 0,1 0-3 16,5 0-15-16,0 2 15 0,1-2 0 15,1 2-58-15,0 0 58 16,-4 3-26-16,-1 1-44 0,-1 1 69 15,-2 1-2-15,-4 0-62 0,-4 5 65 16,-1 1-13-16,-6 3-12 0,-5 1 25 16,0 1-20-16,-2 3 14 0,-2 3 6 15,0 7 68-15,0 5 63 0,-3 4-31 16,0-1-46-16,1 1-32 16,0-3 29-16,2-3-51 0,0 1 19 15,2-4-19-15,0-3 0 0,1-2 0 16,0-2 0-16,-2-3 0 0,2-3-9 15,1 1 6-15,4-2 3 0,4-8 0 16,2-7 25-16,2-5-25 0,3-3 26 16,0 1-26-16,-1-2 0 0,5 1 0 15,0 0-1-15,1 2 1 0,1 4-16 16,-2 5 16-16,1 0 0 0,-3 6-17 16,0 1 16-16,1 4 1 15,-1 1-35-15,-1 1 35 0,-1 2 0 16,-2 5-31-16,-1 0 31 0,0 1 0 15,0 3-20-15,-3 0 20 0,2 1 0 16,-2 2-56-16,-1-2 30 16,-2 1-34-16,-4-6-91 0,0 0 80 15,-2-6-22-15,0-2-44 0,0 0 137 16,1-9 71-16,-1-6 13 16,3-6-49-16,-3-4-6 0,2-3 10 15,2 1 6-15,2-5-45 0,2-3 19 16,1 2-19-16,2-3 0 0,-1 3-29 15,1-1-16-15,4 1-80 0,-1 2-169 16,2 6 213-16,-1 6-376 0,1 7-471 16,-7 6 586-16,-1 0-98 0</inkml:trace>
  <inkml:trace contextRef="#ctx0" brushRef="#br0" timeOffset="-95616">27875 14469 78 0,'0'0'2114'15,"-7"-39"-2030"1,-3 27 55-16,-1 6 145 16,-4 3-119-16,-1 3-79 0,-5 3-82 15,-2 6 44-15,-3 3-13 0,-4 5 29 16,0 9 54-16,-2 0-6 0,-2 8 41 15,1 2-20-15,4 4-23 0,1 4-25 16,0 0 22-16,4 2-94 0,4 4 34 16,5-1-38-16,4-2-9 0,7-5-153 15,4-6 153-15,11-8 0 0,8-10-200 16,6-8 146-16,7-4-22 0,4-6-74 16,4-2 83-16,4-7-76 15,3-4-371-15,1-3 74 0,-12 0-115 16,0-3-947-16</inkml:trace>
  <inkml:trace contextRef="#ctx0" brushRef="#br0" timeOffset="-95287.91">28106 14636 2917 0,'0'0'359'0,"-34"5"-238"0,16 7-35 15,2 3-20-15,-3 3-56 16,3 2 31-16,1 2-41 0,3-1 3 15,2 2 0-15,3-2-3 0,0 0 3 16,2 2-3-16,0 1 0 0,1 0-9 16,2 0 9-16,2-4 0 0,2-1-80 15,6-10 35-15,6-4-69 0,4-5-158 16,0-1 218-16,4-8 18 0,-4-5-39 16,0-3 75-16,-2-3 6 0,-2-5 4 15,0-1 25-15,-1-3-13 16,-4 1 20-16,-2-1 25 0,-3-1-47 15,-3 0-8-15,-1 0 23 0,0 2-35 16,-2-2-31-16,-4 3 27 0,1-1-60 16,-3 3-131-16,3 2 133 0,1 2-34 15,0 3-85-15,2 4 33 16,1 3-76-16,1 4-224 0,0 2 22 16,3-2-297-16</inkml:trace>
  <inkml:trace contextRef="#ctx0" brushRef="#br0" timeOffset="-94991.06">28412 14089 2801 0,'0'0'500'16,"0"0"-388"-16,0 0 27 0,0 0-139 16,0 0 0-16,0 0-3 0,0 0-3 15,16 52 6-15,-17-16 41 16,-6 5-9-16,-1-1 47 0,0 4-26 15,-1 2-49-15,1 0 87 0,-1 4-66 16,-1-1-3-16,5 0 3 0,-3-1-25 16,0 4 0-16,4-4-19 0,1-2 19 15,3-5-249-15,4-5 173 16,4-7-44-16,7-7-180 0,2-10 153 16,5-7-62-16,-1-5-152 0,2-3 102 15,-1-9-56-15,1-4-463 0,-7 2 68 16</inkml:trace>
  <inkml:trace contextRef="#ctx0" brushRef="#br0" timeOffset="-94051.58">28640 14613 838 0,'0'0'410'0,"4"-37"-61"0,-4 19 177 15,-1 8-270-15,-3 2-4 0,0 4 73 16,0 1-152-16,0 0-45 0,-1 1-1 16,-1 2-12-16,0 0-74 15,-5 5-25-15,2 8 18 0,-6 5-34 16,3 2 26-16,1 5-23 0,6-1-3 15,1-1-35-15,0 1 22 0,4 1 13 16,0-2-174-16,4-6 91 0,7-1-51 16,5-8-148-16,1-7 166 15,3-1 39-15,-1-4 45 0,-2-4 6 16,-1-1-10-16,-3-4 4 0,1-3 32 16,-4-3 26-16,-2-2-4 0,-2 1 49 15,-2-2 13-15,-4 0 35 0,0 0-74 16,-3 1-32-16,-2 1 0 15,-2 3-7-15,-2 2-6 0,-1 0-26 16,0 3 14-16,0 4 12 0,4 3-54 16,0 4 53-16,2-3-24 0,-1 4-105 15,1 0-6-15,0 0-38 0,-1 2-332 16,5 1 223-16,0 4 23 0,4-2-196 16,8-4 150-16,8-1 58 15,2-4 248-15,2 0 244 0,-2-1 76 16,-4 0 107-16,1-1-222 0,1 2-36 15,-4-1 146-15,-1 1-92 0,-3 4-6 16,-4 0 77-16,-2 0-127 0,0 0-42 16,-2 1-7-16,0 3-12 15,1 2-46-15,2 2-44 0,1 1 38 16,-3 4-54-16,0 5 22 0,-2-1-15 16,-2-1-7-16,-1 1 9 0,0 1-9 15,0 0 0-15,-1 1-22 0,0-4-10 16,1-5 13-16,0-3-159 15,1-3 142-15,2-4 11 0,3 0 25 16,4-5 38-16,3-6 1 0,2-4-39 16,-1-2 54-16,1-2-32 0,-2 3-19 15,1 0 67-15,-4 4-31 0,0 0-36 16,-4 6 41-16,0 3-34 16,-4-1-4-16,2 3 36 0,0-1-42 15,0 2-32-15,0 0 29 0,0 3 3 16,2 2-45-16,-1 7 45 0,3 3 0 15,0 5-7-15,-1 0 7 0,-1 0 0 16,2-3-45-16,2-1 26 0,3-6-51 16,3-5-79-16,3-4 149 15,2-1 0-15,2-2 3 0,-1-5 39 16,1 0-30-16,1-3-8 0,0 0 47 16,-1-2-10-16,1-2-12 0,0-2 44 15,0-2-25-15,0 0-26 0,0 0 42 16,0 1-64-16,-4 1 25 15,-2 7-16-15,-2 1 20 0,-6 4-13 16,-1 4 66-16,-4-2-82 0,1 2 28 16,2 2-28-16,1 6 0 0,3 6-41 15,-1 4 41-15,2 2 0 0,-2 0-9 16,-1-2 9-16,2-2 0 0,2 2-50 16,2-5 34-16,2-1 4 15,4-7-118-15,0-3 128 0,2-2-27 16,3-7 4-16,1-4 25 0,3-3 0 15,2-5 12-15,2-4-12 0,2-3 0 16,0-1-28-16,-1 0-4 0,-2-1-57 16,-1 0-283-16,-10 4-27 0,-2-2-350 0</inkml:trace>
  <inkml:trace contextRef="#ctx0" brushRef="#br0" timeOffset="-93444.3">24891 16093 3019 0,'0'0'329'15,"0"0"-259"-15,0 0-70 16,0 0-45-16,0 0-95 0,0 0 140 16,0 0 0-16,29 44-4 0,-22-15 4 15,-4 6 19-15,1 1 16 16,-4 1 61-16,0 6-39 0,0 5-35 16,-4 1 48-16,0 6-70 0,-2-3-13 15,-2-1 13-15,2-1 0 0,-4-3-12 16,5-3 10-16,0-9 2 0,3-6-182 15,2-8 112-15,0-9-39 0,4-6-231 16,3-8 86-16,5-16-15 0,3-9-152 16,-2-2 24-16,4-3-180 0</inkml:trace>
  <inkml:trace contextRef="#ctx0" brushRef="#br0" timeOffset="-92394.52">25092 16080 1120 0,'6'-50'222'0,"-4"12"58"16,2-2 168-16,0 13-205 0,-2 10 16 15,-1 7 79-15,0 6-178 0,1 4-42 16,-2 0-118-16,5 7-22 0,3 6 19 16,1 17 3-16,1 6 92 15,-1 9-28-15,0 2-29 0,-2-3 38 16,-2 1-41-16,2-1-25 0,-3 3 50 16,1-2-51-16,-1 0 20 0,0 1 5 15,2-2-31-15,-2-4-38 16,1-4 4-16,0-6 33 0,-1-6 2 15,0-4 3-15,0-8-4 0,-1-4 3 16,0-4-3-16,-2-1 0 0,0-3-57 16,2 0 57-16,0 0 22 0,1-4-13 15,2-8 52-15,1-1-61 0,2-6 15 16,1-1-15-16,-4 4 0 0,1 5 0 16,1 1 0-16,1 3 0 15,5-1-45-15,0 1 32 0,2 1 13 16,3 0-108-16,0 2 67 0,2 2-36 15,3-2-137-15,0 1 131 0,0-2-33 16,3 1-109-16,-3-2 83 0,2-2 6 16,-2 0-110-16,0-2 145 15,-2-1 37-15,0-5 25 0,-2 1 39 16,-2 2 21-16,-4-2-9 0,-3 6 27 16,-6 1 62-16,-3 3 164 0,-2 1-97 15,-3 1-16-15,-8 3-19 16,-5 3-101-16,-6 6-6 0,-5 4 25 15,3 6 17-15,3-2-17 0,1 1-32 16,2 3 26-16,1-1-45 0,2 1 19 16,3 3-6-16,3-4-13 0,1 3-15 15,3 0 15-15,-1-1 0 0,6-4-73 16,0-4 28-16,3-4-52 0,4-9-115 16,5-2 96-16,5-9 77 15,3-6 39-15,3-5 20 0,-3-4-4 16,0-2 6-16,0-2 1 0,1 1 3 15,-1 2 41-15,-3 2 40 0,-1 6-17 16,-1 2 35-16,-4 4-45 0,2 1-16 16,-2 6-51-16,-2 1 31 15,-2 2-44-15,1 2 7 0,0 0-7 16,-2 4 0-16,2 2-21 0,4 3 21 16,-1 4 0-16,-2 2-8 0,2 0 8 15,-4-1 0-15,2 0-10 16,-1-2 10-16,1-3 0 0,2-5-70 15,2-4 41-15,1-1 4 0,2-11 25 16,1 2 29-16,0-6-7 0,1 0-16 16,-4-2 29-16,1-2 1 0,-4-2-24 15,1 4 39-15,-2 0-41 0,-2 5 3 16,-1 4 22-16,-3 1-6 0,1 4-29 16,-2 1 76-16,1-1-70 15,0 3 16-15,1 1-44 0,-5 0 22 16,4 1-54-16,0 8 54 0,-2 5 0 15,-1 3 19-15,3 6-12 0,-3-1-7 16,2 0 12-16,0-4-12 0,-1-6 0 16,2-4-100-16,2-5 49 15,3-4-7-15,3-6 58 0,4-2 3 16,-1-7 7-16,-1 0 9 0,1-3 13 16,1-1-23-16,0 0 1 0,0 1 41 15,-1 1-26-15,1 2-9 16,-2 2 19-16,1 4-35 0,1 2 26 15,-1 5-13-15,-3-1-13 0,1 3-29 16,-1 1 28-16,0 0 1 0,0 6-57 16,0 0 56-16,0 2 1 0,-1 0-154 15,2 2 94-15,-4 1-65 0,1-2-203 16,-4 5 122-16,-3-8-202 0,1 1-561 16,-4-4-157-16</inkml:trace>
  <inkml:trace contextRef="#ctx0" brushRef="#br0" timeOffset="-92126.64">24994 16145 2363 0,'57'-25'0'0,"6"3"-117"0,13-4-29 15,1 0 52-15,7-3-20 16,3 4-282-16,1-5 256 0,0 2-3 16,0 6-82-16,-4-1 98 0,-2 4 26 15,-2 5-131-15,-21 2-71 0,0 1 78 16</inkml:trace>
  <inkml:trace contextRef="#ctx0" brushRef="#br0" timeOffset="-91646.07">27234 15674 2587 0,'0'0'318'0,"0"0"-205"0,0 0-52 16,0 0-29-16,0 0-32 0,0 0-13 16,0 0 10-16,-34 30 3 0,29-1 12 15,0 4-12-15,-2-2 20 16,2 1-4-16,1 1-16 0,-2 2 9 15,0 2-9-15,0 3 0 0,0 0-13 16,-1-5 10-16,0 0 3 0,3-5-250 16,0-4 109-16,2-8-50 0,-1-6-252 15,3-6 148-15,0-5-60 0,-3-1-267 16,3 0 426-16,-4-7-84 0</inkml:trace>
  <inkml:trace contextRef="#ctx0" brushRef="#br0" timeOffset="-91411.71">26950 15730 2132 0,'0'0'71'15,"2"-45"75"-15,9 26 173 0,5 1-206 16,7-1-113-16,3 0-29 0,5 1 29 16,4 0 16-16,2 2 7 0,2 2 9 15,1 2-32-15,-3 1 13 16,-1 3-13-16,-4 4 0 0,-5 4-42 15,-6 1 41-15,-4 7-76 0,-6 4-153 16,-3 4 78-16,-8 6-16 0,-3 3-104 16,-9 6 142-16,-6 5-4 0,-9 5-168 15,4-8 2-15,-5 3-153 0</inkml:trace>
  <inkml:trace contextRef="#ctx0" brushRef="#br0" timeOffset="-91224.23">26887 16174 1106 0,'0'0'651'0,"-45"42"-316"0,27-21-83 15,9-10 78-15,6-1-166 0,2-6-48 16,1 0-36-16,8-1-29 0,5 0 23 16,13-3 21-16,6-4 17 15,8-6-48-15,1-6-61 0,-1-1 44 16,5-4-47-16,1 1-3 0,-2-3 3 16,1 0 0-16,-2-2-159 0,1 1 83 15,-4-3-49-15,-2 1-170 16,1-2 134-16,-3-2-78 0,0-2-335 15,-4-5 151-15,-8 10-98 0</inkml:trace>
  <inkml:trace contextRef="#ctx0" brushRef="#br0" timeOffset="-90989.89">27664 15512 992 0,'0'0'759'0,"-4"-35"-370"0,0 24 222 16,4 7-344-16,-2 3-59 0,2 1-27 15,0 0-94-15,-2 3-87 0,1 10-25 16,-2 12 25-16,-2 7 73 15,0 4-64-15,-1 6 45 0,2-5-54 16,-1 6 19-16,-2 1-19 0,2-2 0 16,0 0 0-16,-2 2-1 15,0-3 1-15,2-2-184 0,0-5 101 16,1-3-60-16,4-10-197 0,0-3 121 16,0-10-133-16,0-4-512 0,4-8 86 0</inkml:trace>
  <inkml:trace contextRef="#ctx0" brushRef="#br0" timeOffset="-90724.29">27763 15245 2402 0,'0'0'227'16,"4"-40"-57"-16,-4 28 39 0,1 11 18 15,-1-1-90-15,0 2-137 0,0 4-95 16,0 11 71-16,-2 14 24 15,-2 9 51-15,-6 7 29 0,2 3-35 16,-1 0-30-16,-2 5 59 0,1 2-62 16,-4 1 10-16,2 1 1 15,-2-1-23-15,0-1-4 0,1 0 4 16,4-2 0-16,-1-8-120 0,4-2 59 16,2-8-44-16,4-9-369 0,0-6 474 15,5-6-35-15,4-9-265 16,5-4-1-16,0-5 18 0,0-1-338 15,-1-6-34-15</inkml:trace>
  <inkml:trace contextRef="#ctx0" brushRef="#br0" timeOffset="-90034.8">27814 15722 3278 0,'0'0'169'0,"0"0"-169"16,0 0 1-16,0 0-2 0,0 0-2 15,-3 50-44-15,8-29 47 0,1 0 0 16,2-3-39-16,-3-1 36 0,0 0 3 16,1-1-118-16,-2 4 99 15,1-4-10-15,-1-4-89 0,1-2 76 16,3-5-70-16,4-6-181 0,3-7 132 16,2-4 54-16,1-6 91 0,-5-2 16 15,-1 0 42-15,-3-2 103 16,1-2-48-16,-2 0 13 0,-3 4 25 15,-1 5-10-15,-3 8-6 0,1 1 44 16,-2 3-20-16,0 2-48 0,1-1-72 16,-1 2 11-16,1 0-34 0,-1 0-127 15,0 7 127-15,0 5 0 0,2 1 23 16,-2 6 9-16,0-3-32 0,0 0 0 16,0-1 0-16,-2 2 0 0,2-4-39 15,0-6 37-15,0-2-74 16,3-5-119-16,2 0 195 0,6-6 32 15,2-6-16-15,1-4 42 0,-2-3-30 16,0 0-15-16,-3 1 70 0,2-4-48 16,-1 4-26-16,-2 0 45 15,0 4-31-15,-2 4-14 0,-2 4 51 16,0 2-60-16,-3 2 32 0,2 1-27 16,1 1-5-16,0 0-69 0,-2 0 67 15,2 3 2-15,0 3-44 16,0 5 44-16,2 2 0 0,-2 5 13 15,-3-1-13-15,0-1 0 0,2-3-81 0,-3-1 56 16,1-6-29-16,3-4-112 16,3-2 166-16,4 0 6 0,2-6 20 15,0-4 38-15,1-2-20 0,-1-1-28 16,-2 0 61-16,3-1-36 0,-2 2-12 16,-1 2 56-16,-2 0-41 0,1 1-44 15,-1 2 70-15,2 2-70 0,-3 1-9 16,0 0 7-16,-2 4 2 0,0-1-60 15,0 1 41-15,0 0 19 16,2 0-215-16,-2 1 119 0,1 2-51 16,-2 1-225-16,1 0 50 0,-5-3-171 15,0 3-724-15</inkml:trace>
  <inkml:trace contextRef="#ctx0" brushRef="#br0" timeOffset="-88956.68">28434 15404 924 0,'0'0'1437'16,"0"0"-1233"-16,0 0 99 16,0 0-178-16,0 0-125 0,0 0-247 15,0 0 182-15,0 0 17 0,0 0 7 16,-2 62 41-16,-2-28 0 0,-1 2-1 16,-3 0 1-16,1 4 13 0,-1 0-10 15,0 0 36-15,3-3-1 0,1-4-31 16,4-3-5-16,1-9-2 0,6-9-39 15,2-5-16-15,2-6 55 0,0-1 7 16,-1-7 125-16,5 1 0 16,-2-8-10-16,3-3-32 0,3 0-17 15,-2-3 1-15,2 0 9 0,0 0-32 16,-2 1-48-16,0 4 45 0,-3 3-48 16,-5 6 16-16,-1 3 28 15,-3-1-15-15,-1 3-10 0,0 1 3 16,2 0-22-16,-1 0-40 0,2 5 39 15,-1 3 1-15,1 4-38 0,0 3 38 16,-1-1 0-16,0 2-59 16,-2-4 56-16,0-1-35 0,5-3-131 15,-1-4 134-15,3-1-13 0,-1-3 35 16,2-4 13-16,-2-4 38 0,2-2-34 16,0 0 50-16,0-2-29 0,2-6-15 15,-2 5 47-15,0-3-2 0,0 0-24 16,0 3 49-16,-1-1-51 0,-3 4-20 15,-1 3 55-15,-2 0-42 16,0 3-13-16,1 0 36 0,-2-1-45 16,1 0 6-16,-1 2-6 0,0 2 0 15,0-2-73-15,0 3 57 0,0-1 4 16,0 1-69-16,1 0 79 0,1 0-18 16,0 0-123-16,5-4 140 15,2-3-38-15,5-8-10 0,2-2 49 16,-2-7 2-16,1-4-87 0,-3-1 71 15,-1-7-3-15,-1-2-71 0,0-3 87 16,-2-6-19-16,0 1 6 16,-2-2 16-16,-2-2 22 0,0 1-6 15,-2 2 87-15,-5 6-7 0,-1 8 19 16,0 10-58-16,-1 11 35 0,-2 7 10 16,0 5 21-16,-2 0-123 0,-4 16-31 15,-10 14 31-15,-2 13 16 0,-2 8-7 16,0 5 42-16,5-2-51 0,-1 1-3 15,0 4 3-15,3-1 0 16,0 2-70-16,3-4-9 0,4-5 41 16,3-11-4-16,6-9 27 0,3-9 15 15,6-6-115-15,3-6 115 0,2-6 0 16,-1-4 1-16,2-2 2 0,1-6 20 16,1-4-23-16,2-2 70 15,-1-4-39-15,1 1-18 0,-2 1 54 16,1-1-61-16,-4 5 16 0,0 1 22 15,-5 6-18-15,-2 1-4 0,-3 2 3 16,0 2-25-16,1 0-68 16,0 0 65-16,2 3 3 0,0 2-61 15,-1 5 61-15,2 3 0 0,-1 0-9 16,1 3 9-16,-1-4 0 0,1-2-25 16,4-5 6-16,0 0 12 0,4-5-44 15,1 0 51-15,-1 0 0 0,3-4 29 16,-2-1-13-16,2-3-16 0,-1-1 13 15,0 2 12-15,-1-1-25 16,-1 1 16-16,0 1 15 0,0 2 23 16,-3-2-38-16,2 2 60 0,0 2-76 15,-1 0 31-15,-2 2-28 0,2 0-3 16,-4 2-38-16,-2-2 35 0,0 2 3 16,-5-2-184-16,0 2 114 15,1-1-35-15,-2-1-144 0,0 0 115 16,-2-1-43-16,-3-6-181 0,-10-4-138 15,1-1-134-15,-6 2-696 0</inkml:trace>
  <inkml:trace contextRef="#ctx0" brushRef="#br0" timeOffset="-88784.81">29094 15196 2153 0,'0'0'417'15,"0"0"-185"-15,0 0-45 0,9-35-40 16,15 26-147-16,8-1-45 0,8 2-54 15,0 0 64-15,3 3-39 0,1 0-113 16,1-1 68-16,-2 2-17 16,-2 2-132-16,-4 2 89 0,-2 0-38 15,-4 5-363-15,-11 0 56 0,-3 1-141 16</inkml:trace>
  <inkml:trace contextRef="#ctx0" brushRef="#br0" timeOffset="-88394.23">27063 16365 3361 0,'-55'16'89'0,"11"-3"-89"0,7-1-130 15,20-5 118-15,10-6 2 0,7-1-105 16,8 0 93-16,15-8-84 16,23-6 103-16,16-9 3 0,14-4 45 15,6-3 63-15,6 3-18 0,4-1-14 16,6-1-76-16,4-2 64 0,8 2-20 16,3-2-40-16,7-4 53 15,4 1-57-15,7-4 28 0,5 1-15 16,1-3 12-16,2 1-18 0,-2 2 65 15,-5 2-34-15,-8 5-28 0,-7-2 56 16,-7 4-57-16,-12 0 20 16,-6 1 8-16,-6 2-37 0,-12 2-9 15,-6 3 8-15,-8 0 1 0,-9 3-218 16,-7-1 127-16,-8 1-68 0,-7 0-221 16,-6 2 103-16,-7 2-198 0,-5 1-757 0</inkml:trace>
  <inkml:trace contextRef="#ctx0" brushRef="#br0" timeOffset="-88238">29874 15481 3828 0,'0'0'70'0,"0"0"-70"15,0 0-688-15,0 0-327 16,0 0-1028-16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23:29.547"/>
    </inkml:context>
    <inkml:brush xml:id="br0">
      <inkml:brushProperty name="width" value="0.05292" units="cm"/>
      <inkml:brushProperty name="height" value="0.05292" units="cm"/>
      <inkml:brushProperty name="color" value="#FF0000"/>
    </inkml:brush>
  </inkml:definitions>
  <inkml:trace contextRef="#ctx0" brushRef="#br0">9485 5460 1603 0,'0'0'0'0,"0"0"-201"16,-38 0-409-16</inkml:trace>
  <inkml:trace contextRef="#ctx0" brushRef="#br0" timeOffset="22535.49">2177 6387 241 0,'0'0'1688'15,"-33"12"-1652"-15,20-3-36 0,2 1-68 16,3 3 48-16,-1-1 7 16,7 0 8-16,2 0-8 0,0-5-49 15,4-1-97-15,3 0-27 0,2-2 4 16,5 1-248-16,-4-1 133 15,0-3-61-15</inkml:trace>
  <inkml:trace contextRef="#ctx0" brushRef="#br0" timeOffset="23004.19">2224 7431 1327 0,'0'0'400'0,"0"0"-322"16,0 0-78-16,0 0-124 0,0 0 53 16,0 0 54-16,0 0-90 0,0 0-59 15,0 0 101-15,11 11-39 16,7-14-147-16,0-4 156 0,-6 2-84 16,-3-3-421-16</inkml:trace>
  <inkml:trace contextRef="#ctx0" brushRef="#br0" timeOffset="23441.64">2112 8612 1436 0,'0'0'416'16,"0"0"-389"-16,0 0-27 16,0 0-129-16,0 0 129 0,0 0-13 15,0 0 13-15,0 0-160 0,0 0 110 16,0 0 47-16,15-9-16 0,3-4-21 15,0-3-256-15,-5 4-186 0</inkml:trace>
  <inkml:trace contextRef="#ctx0" brushRef="#br0" timeOffset="24415.99">2616 7432 1413 0,'0'0'225'15,"0"0"-225"-15,-35 8-26 0,30-8 26 16,1 2 19-16,0-2 7 0,3 2 23 16,-3-2-33-16,4 2-16 0,0-2-85 15,0 0-88-15,2 0 115 0,5 1 16 16,2 3 12-16,2 1-123 0,0 3-297 15,-3-1 62-15,-3 1 45 0</inkml:trace>
  <inkml:trace contextRef="#ctx0" brushRef="#br0" timeOffset="24788.74">2555 8622 2172 0,'0'0'77'0,"0"0"-77"16,0 0-438-16,-34 2 178 15,32 0 179-15,2-1 80 0,0-1-3 16,2 0-145-16,10-7-467 15,-1-2 398-15,1-3-82 0</inkml:trace>
  <inkml:trace contextRef="#ctx0" brushRef="#br0" timeOffset="25598.19">3331 5435 1441 0,'0'0'111'0,"0"0"-111"15,-38 17-16 1,22-6-33-16,6-2-78 0,0-1 111 15,1-2 16-15,4-2 29 0,2 0-29 16,-2 0-19-16,2-2-19 16,-1 1 21-16,4-2-18 0,0 3-213 15,0 0-29-15,3 2 20 0,-1-1-193 16</inkml:trace>
  <inkml:trace contextRef="#ctx0" brushRef="#br0" timeOffset="26631.47">3705 5639 1843 0,'0'0'97'15,"0"0"-97"1,-41 11-22-16,36-3-179 0,3 0 58 16,1 0 78-16,1 4 3 15,8-3 23-15,8 4-39 0,1 2-355 16,-2-4 58-16,-2-3-30 0</inkml:trace>
  <inkml:trace contextRef="#ctx0" brushRef="#br0" timeOffset="26998.33">3731 8287 1845 0,'0'0'0'0,"0"0"-98"16,0 0-1191-16</inkml:trace>
  <inkml:trace contextRef="#ctx0" brushRef="#br0" timeOffset="28194.25">2007 5976 42 0,'-3'55'180'16,"0"5"-20"-1,3 3-125-15,-2 2 5 0,-1 7 74 16,3-1-82-16,-1 6 69 16,-1 3-13-16,2 5 36 0,0 5-62 15,0-2 65-15,0-2-62 0,0 0 10 16,0-4-26-16,0-2-48 16,-2-1 0-16,-1-6 1 0,-2-1-2 15,-1-4 0-15,1-4 6 0,-2-1 10 16,2-2 4-16,1-2 90 15,0 2-64-15,0-1-1 0,4 2 27 0,0-2-46 0,0-2-10 16,0 1-3-16,4-3-12 16,0-4 2-16,1-3 0 0,-1-1-2 15,3-2-1-15,-4-2 1 0,2-4-1 16,0 1-1-16,-1-5-2 0,0 0-1 16,-1-5 1-16,2-3-3 15,-2-3 3-15,0-4 1 0,-1-1-24 16,2-2 25-16,-1-2-12 0,1-6-19 15,-3 1 9-15,1-6-72 0,0-2-87 16,1 1 23-16,-2-3-47 0,5-1-374 16,-4 0 309-16</inkml:trace>
  <inkml:trace contextRef="#ctx0" brushRef="#br0" timeOffset="28444.22">1912 8558 1406 0,'0'0'393'16,"0"0"-393"-16,0 0-191 0,0 0-640 15,0 0 551-15,0 0 175 0,0 0 105 16,31-4 30-16,-15-30-7 0,-3-12 6 16,3-12-28-16,-3-8-1 0,-3 14-277 15</inkml:trace>
  <inkml:trace contextRef="#ctx0" brushRef="#br0" timeOffset="29024.51">2688 5278 261 0,'0'0'502'15,"0"0"-376"-15,0 0-126 0,-17 37-7 16,14-14 7-16,3 5 150 0,3 5-88 15,-1 3-23-15,6 8 10 0,-1 8-49 16,-2 5 0-16,5 10 0 0,0 2-1 16,-4 6-15-16,3 4-53 15,0 1-2-15,-2 2-4 0,0 5-88 16,-2 0 42-16,-4-5-29 0,-1 4-114 16,0-5 150-16,0 0 33 0,-2-3 24 15</inkml:trace>
  <inkml:trace contextRef="#ctx0" brushRef="#br0" timeOffset="29293.96">2705 6974 84 0,'-16'62'248'15,"3"2"-115"-15,-3 0-6 0,-3 2 33 16,5 0-101-16,-4 1-17 16,1-3 7-16,1-4-26 0,-1 1-23 15,-2-5-16-15,2-1-69 0,-1-2-16 16,2-1 49-16,-2 0 52 16,4-4 39-16,0 3 169 0,0-3-152 15,1 1-27-15,0-1 62 0,-1-1-35 16,4 1 48-16,0 1 91 15,1 5-117-15,1 0 0 0,1 2 59 16,2-1-69-16,2-2-29 0,1-1 48 16,0-5-87-16,1-4-1 0,1-7 0 15,0-8 0-15,3-3-2 0,2-6-36 16,0-5-3-16,1-4-62 0,-4-6-71 16,4-2 44-16,-1-2-57 0,3-1-308 15,-1-2 161-15,-3-10 22 0</inkml:trace>
  <inkml:trace contextRef="#ctx0" brushRef="#br0" timeOffset="29418.94">2337 8783 734 0,'0'0'192'15,"11"-40"-192"-15,-6 17-731 0</inkml:trace>
  <inkml:trace contextRef="#ctx0" brushRef="#br0" timeOffset="29981.33">3283 5310 912 0,'0'0'120'15,"2"60"-120"1,1-19-143-16,2 6 57 15,3 3 86-15,-2 6 0 16,7 6 3-16,0 6 13 0,1 4-14 16,3 6-1-16,-4 5 1 0,5 1-2 15,-1 4-115-15,-5-21-185 0,-4-1 20 16</inkml:trace>
  <inkml:trace contextRef="#ctx0" brushRef="#br0" timeOffset="30237.21">3387 7336 7 0,'-15'75'423'0,"2"-11"-220"16,-1-7-44-16,1-2 8 15,-2-2-132-15,2-2-31 0,0-3 2 16,1-1 10-16,-2-6 7 0,1 2 33 16,2-3-24-16,-2 0-15 0,1-3-4 15,3 3 48-15,-5-1-15 0,6 1 45 16,-2 0-29-16,3 2-7 0,-1 2 53 15,3 4-53-15,-1 3-3 0,4-2 20 16,-1 3-59-16,2-1-12 0,1-2-1 16,0-1-1-16,4-1-12 15,-2-6-3-15,5-3-3 0,-2-8-4 16,3-6-94-16,-2-8-13 0,-1-5-10 16,0-8-153-16,-2-5 16 15,2-3-72-15</inkml:trace>
  <inkml:trace contextRef="#ctx0" brushRef="#br0" timeOffset="30864.12">3897 5428 848 0,'0'0'159'16,"-45"44"-123"-16,20-25-36 0,9 2-287 15,-2-2 190-15,1-2 97 16,2-2 13-16,3-3 45 0,-2 0 1 16,6-1-23-16,1-3-3 0,0-2 6 15,6-2 39-15,-4 3-72 0,1 1-6 16,0 7-4-16,0 1-22 0,2 2 10 16,2 6-14-16,0 6 15 15,0 4 14-15,6 10-12 0,-2 8 13 16,1 11 1-16,6 12 2 0,-3 10 49 0,5 8-9 15,0 5-1-15,1 4-19 16,-1 1-15-16,-2-2-8 0,2 2-33 16,-4-6-136-16,2-5-122 0,0-6 63 15,-3-4 39-15,-2-6 51 0</inkml:trace>
  <inkml:trace contextRef="#ctx0" brushRef="#br0" timeOffset="31082.86">3795 8128 75 0,'-10'42'320'16,"-3"-4"-226"-16,0 1-38 0,1-6-36 15,-3-1-20-15,4-2 0 16,-2-4 5-16,4-4-3 0,-2-2 11 16,0-4-9-16,3-6-3 0,3-2 1 15,0-4 33-15,2-1-35 0,-2-2-1 16,2 1-32-16,-1-1-84 0,0 0-30 15,3 1 10-15,1-2 134 16,-4 0 3-16,4 4-23 0,0 1 0 16,0 4-42-16,2 5-13 0</inkml:trace>
  <inkml:trace contextRef="#ctx0" brushRef="#br0" timeOffset="33209.86">3393 4491 496 0,'0'0'146'0,"0"0"-110"0,0 0-35 15,0 0 3-15,0 0 61 0,0 0 65 16,0 0-74-16,0 0-11 0,0 0 24 15,0 0-50-15,-8-12 4 0,8 11 23 16,0 1-17-16,0 0-10 16,0 0-14-16,0 0 21 0,0-2-3 15,0 1 22-15,-2 1-22 0,2-1 13 16,0 1 9-16,0-2-22 0,0 2 13 16,0 0 23-16,0 0-44 0,0 0-15 15,0 0-36-15,0 0 3 16,0-1 1-16,0 1-23 0,0 0 22 15,0 0 7-15,0 0 9 0,0 0 17 16,0 0 2-16,2 0 34 16,0 1-4-16,-1 3 4 0,4 7 159 15,1 12-75-15,-1 7-55 0,3 12 78 16,-3 8-39-16,1 5-16 0,-2 6 29 16,1 3-82-16,2 4-22 0,-2-1-13 15,2 0-13-15,-2-6 10 0,0-5-36 16,2-12 13-16,-2-15-13 0,-3-10-100 15,0-11 97-15,1-5 3 16,-3-3-4-16,0 0-2 0,0-7 45 16,-1-13 107-16,-5-15-85 0,-3-9-21 15,0-5 9-15,-1-2-7 0,1 7 19 16,0 0 7-16,1 4-26 0,0-1 10 16,-2 2-10-16,2 3-1 15,0 0-2-15,3 3 1 0,1 1 0 16,-3 3 19-16,5 2 35 0,-2 3-39 15,0 3 7-15,2 3 19 0,-2 4 10 16,4-4 0-16,0 6 6 16,0 3-16-16,0 2-16 0,0 3 13 15,0 0-14-15,0 0-25 0,4-1 0 16,-2 1-1-16,3 1-12 0,3-3 7 16,3 0-7-16,2 4 13 0,6-1-29 15,-2 3 27-15,2 3 1 0,-2 5-12 16,0 2 0-16,5 5 10 15,-1 5-28-15,-1 1 31 0,1 6-2 16,1 2-4-16,-2 2 6 0,-2 2 0 16,-2 3-9-16,0 0 7 0,-1 0 2 15,-2 2-17-15,-1 0 4 0,-1-2-13 16,-2-1-78-16,1-2 103 0,-4 1-12 16,2-5-2-16,0 0 13 15,-5-2-17-15,2-7-111 0,1-3 78 16,-2-3 3-16,-3-5-6 0,3-2 19 15,-4-3-16-15,3-2-22 0,-1 4 28 16,2-2-35-16,-1 0-134 16,0 0 65-16,-1 1-52 0,0-1-163 15,-2 1 111-15,0-2 13 0</inkml:trace>
  <inkml:trace contextRef="#ctx0" brushRef="#br0" timeOffset="33584.82">3624 5492 20 0,'0'0'420'16,"0"0"399"-16,0 0-695 0,0 0-122 15,0 0-2-15,-19-45 114 0,19 22 39 16,4-5-42-16,3 0 48 0,4-2-107 15,-1 0-4-15,4-3 43 0,-1-2-26 16,3-2 6-16,0 2 36 16,0-2-42-16,-1 1-7 0,1 4 3 15,-3 4-19-15,0 0-16 0,-1 5-3 16,-1 3-1-16,-3 4-22 0,-3 4 4 16,1 3 4-16,-4 5-8 0,2 1-32 15,0-1 29-15,-1 2-20 0,1-1-38 16,0 2 48-16,-1-1-13 0,-3 2-50 15,2 0-5-15,1 0-42 16,-3 4-69-16,1-1 62 0,1 1-35 16,-2 0-177-16,0 3 144 0,0-1 71 15,0 2-102-15,-3-1 8 0,3-4-34 16</inkml:trace>
  <inkml:trace contextRef="#ctx0" brushRef="#br0" timeOffset="36858.68">25229 13586 46 0,'0'0'156'0,"0"0"-87"0,0 0 827 15,0 0-727-15,0 0 10 0,7-34 39 16,-7 29-88-16,1 0-3 0,2 1 29 16,0 1-114-16,-1 2-26 0,4-2 20 15,0 2-17-15,0 1 13 16,3 1 14-16,0 7-11 0,5 5 11 16,0 3 21-16,-3 6-25 0,-2 4-42 15,-2 2-4-15,-2 7 4 0,-1 6 16 16,-4 5-9-16,-1 7 9 0,-6 4 6 0,1 6-9 15,-2 2-12-15,0 2-1 0,-2-4-48 16,1-6 16-16,4-9-33 0,-5-7-132 16,4-7 77-16,-2-13 39 0,0-8 55 15,2-5 26-15,-2-6 39 0,0-8 35 16,-4-4-41-16,2-8-11 0,-1-10-19 16,2-4-3-16,-1-8-3 0,2-4 2 15,2-2 1-15,-1-5 20 16,4-2 51-16,-1-2-32 0,4-1 16 15,6 1 6-15,2 1-57 0,1 0 9 16,7 2 19-16,0 2-13 0,5 2-18 16,5 1 6-16,-4 4 15 0,8 2-21 15,0 5 22-15,1 4-23 16,1 5 0-16,1 9-29 0,1 0 27 16,-4 10-11-16,-2 2-26 0,2 6 38 15,-4 1-15-15,-3 11-16 0,-4 1 28 16,-3 6-22-16,-3 4 7 15,-5 2 19-15,-3 3 0 0,-5 1 19 16,-2 6-17-16,-9-2 14 0,-4 3 4 16,-5 2-17-16,-4-2 3 0,-5 0-5 15,-4-3-1-15,-1-1 22 0,-3-3-9 16,0-2 0-16,-2-3-9 0,2-3 5 16,1-1 4-16,2-2-10 0,-2-4 20 15,6 2-7-15,0-2-14 0,6-2 14 16,2-2 13-16,4 2-3 15,6-4 32-15,6-2 3 0,2 0-61 16,2-3 36-16,2 0 25 0,0 3-35 16,7 6-17-16,6 2 33 15,6-1 0-15,2 2-36 0,2-2 30 16,4-4 34-16,-1 5-60 0,4-2 28 16,-1-2-38-16,2 1 3 0,1 0-3 15,-2-5 0-15,4 2-8 16,-2-2 8-16,1-2 0 0,2-4-120 15,-1 0 72-15,0-6-29 0,0-2-142 16,-2-5 100-16,2-4 6 0,-2-2-85 16,-3-2 88-16,-1-5-13 0,-3-2-134 15,-6 2 104-15,-2-4 49 0,-3 4 98 16,-8 2 6-16,-2 4 42 0,-2 5 78 16,-4 2 14-16,-4 6 28 0,-6 6 120 15,-3 1-155-15,0 0-11 0,-2 6 62 16,0 4-63-16,2 4-18 15,-2 2-10-15,3 3-13 0,0 5-46 16,4 0-21-16,1 3 15 0,2 1-22 16,3 1-25-16,0 0 24 15,4 2 1-15,0 0-66 0,0-3 64 16,7-6-9-16,0-7-378 0,3-7 389 16,4-5 15-16,2-7-5 0,2-3 22 15,1-6-6-15,0-5-10 16,-1-2 13-16,1-1-13 0,1-6-9 15,-1-1 25-15,2 0-3 0,-2 3-4 16,-2 0 24-16,-1 5-11 0,-3 5 30 16,1 4 15-16,-4 5-22 0,1 2-26 15,-3 4 26-15,3 0-45 0,5 5 0 16,-2 2 16-16,2 3-32 0,-1 4 12 16,0 0-12-16,-1 5 0 0,0 1-12 15,-2 5 12-15,1-1 0 0,-2-1-40 16,-2-3 24-16,0-5-3 15,-2-3-317-15,-2-10 336 0,1 1 6 16,-1-3 4-16,-1 0 35 0,4-5-13 16,0-7-7-16,0-4 17 15,0-3-29-15,1-2 0 0,-3-1 9 16,-2 5-15-16,1 1 2 0,0 4 23 16,-1 1-16-16,2 6-16 0,-4-2 29 15,2 6-29-15,2 0-39 16,0-2 36-16,1 2 3 0,1 1-57 15,3 4 55-15,-2 1 2 0,10 6-29 16,-3 2 29-16,1 2 0 0,0-2-48 16,1-1 12-16,-2-3-25 0,2-2-90 15,4-3 96-15,0-4 14 0,1-3 24 16,-2-3 17-16,-1-1 23 0,2-2-13 31,-5-3 9-31,2 0 0 0,-2-6-15 16,-4 1 21-16,2-2 14 0,-6-2 12 15,-1 1 17-15,-2-1-39 0,-2 2-26 16,-4 2-3-16,0-1 0 0,-2 4-19 16,-3 0 19-16,0 1-42 15,-2 1-119-15,2 0 42 0,1 1-52 16,0 2-225-16,0 2-62 0,2 2-519 16</inkml:trace>
  <inkml:trace contextRef="#ctx0" brushRef="#br0" timeOffset="37909.28">27468 13186 1924 0,'0'0'230'0,"0"0"-230"0,0 0-16 16,-45 12-46-16,25 2 36 0,1 2 10 15,-2 3 15-15,-2 0 0 16,-1 1 1-16,3 1 20 0,-6 2 31 16,4 3 82-16,1 0-61 0,2 2-8 15,2 1 49-15,2-2-67 0,7 3-21 16,5-2-16-16,4 2-9 15,5-5-13-15,7 3-22 0,2 0 35 16,4-1 2-16,4 1 4 0,-2 1 49 16,1 0 6-16,-2 2 36 0,-1 0-26 15,-2-2-26-15,-5-1 29 16,-7-1-48-16,0-2-26 0,-5-2 19 16,-6-3-16-16,-5-2 0 0,-3-4 7 15,1-4 19-15,-5-2-13 0,0-2-10 16,2-5 23-16,4-1-29 0,2-1 16 15,7-11 0-15,4-10-16 0,0-6 6 16,11-9-9-16,6-2 3 0,4 1-41 16,3-2 41-16,6-3 0 15,-1 6-20-15,4 3 20 0,-5 8 0 16,-1 7 2-16,-3 7-2 0,-5 7 0 16,-3 5 4-16,-6 0-1 0,0 9-3 15,-2 4-71-15,-3 3 71 0,2 4 0 16,-3 4 2-16,-2 2 14 0,0 0-16 15,-1 2 13-15,-1 0-13 0,1-1 0 16,1-3-14-16,0 0 14 0,1-9 0 16,6-5-69-16,1-6 21 15,3-4-20-15,2-6 68 0,2-5 13 16,0-5 16-16,-1-3-23 0,2 1 27 16,-1-4-17-16,2 0-10 0,-2-1 23 15,2 0-19-15,-3 6 2 16,-2 1 8-16,1 5-20 0,-4 3 12 15,-3 6 5-15,-2 0-17 0,-2 2-40 16,0 0 38-16,6 2 2 0,-4 0-42 16,4 10 41-16,2 2 1 0,-3 4-33 15,3 0 33-15,-1-1 0 0,1-2-77 16,1-2 9-16,0-5-3 0,5-3-43 16,-1-3 82-16,2-2 9 0,-3-3 23 15,0-4 13-15,0 1 0 16,-2-4-6-16,1 0 19 0,-2-1-4 15,-2-2 14-15,2 1 18 0,-2 0 20 16,0 0 4-16,-2 2-33 0,-2 5-39 16,-3 1 7-16,1 3-14 15,0-1 1-15,-1 2-45 0,0 0 42 16,2 7-20-16,-5 0 10 0,2 6 11 16,-2 2 2-16,0 2-32 0,1-1 31 15,-2-1-76-15,1-2-120 16,0-5 100-16,2-1 3 0,0-3-65 15,2-4 85-15,4 0 74 0,3-8 42 16,2-3-3-16,0-2 3 0,-2 1 94 16,-1-2-58-16,1 2 12 0,-3 0 55 15,1 3-35-15,0 0-23 0,0 2-13 16,-2 4-13-16,1-1-52 0,2 3 7 16,1 1-19-16,5 0 3 0,-1 0-62 15,-1 1 60-15,5 2-9 16,-2 1-204-16,1 0 21 0,4-1-55 15,-6 1-537-15,0-4-237 0</inkml:trace>
  <inkml:trace contextRef="#ctx0" brushRef="#br0" timeOffset="38236.68">28960 13603 2573 0,'0'0'138'0,"0"0"-99"16,47-32-17-16,-23 20 23 16,6-1-45-16,5-3-9 0,2-2 9 15,5 2-16-15,-2-4-152 16,4 3 29-16,-3 0-38 0,2 1-277 16,-3 0 60-16,-10 6-68 0,-3 1-503 0</inkml:trace>
  <inkml:trace contextRef="#ctx0" brushRef="#br0" timeOffset="38472.32">29113 13811 2974 0,'0'0'396'0,"0"0"-374"0,0 0-22 15,0 0-188-15,0 0 140 0,55-36-96 16,-22 23-113-16,1-1 148 0,0 2 22 16,4-2-98-16,0 0-9 15,4 2-36-15,-1-1-248 0,2 1 218 16,-10 4-89-16,0-4-492 0</inkml:trace>
  <inkml:trace contextRef="#ctx0" brushRef="#br0" timeOffset="38737.92">30260 13140 3079 0,'0'0'233'0,"-47"58"-233"0,26-13 57 16,8 4 39-16,2 2-96 15,6 4 22-15,1-1-19 0,4 2-3 16,1 3-32-16,6-2-3 0,-1-1-67 16,4-2-176-16,2-4 166 15,1 0-23-15,-1-5-155 0,0-2-43 16,-5-11-122-16,-1 1-903 0</inkml:trace>
  <inkml:trace contextRef="#ctx0" brushRef="#br0" timeOffset="39972.49">25535 15400 245 0,'0'0'238'0,"0"0"-95"16,-31-38 102-16,24 20-135 0,7 0 1 16,0-4 104-16,4-2-68 15,2 0-8-15,3 0 63 0,0-2-59 16,1-1-4-16,4 0 36 0,-2 2-81 15,-2 1-3-15,0 5 61 0,-3 2-65 16,-6 5-26-16,3 3-6 16,-4 5 6-16,0 0-29 0,-5 2 13 15,-3 2 6-15,-8 6-44 0,-8 15 22 16,-4 12-23-16,-7 11 26 0,5 6-9 16,-1-1 37-16,3 3-25 0,4 4-25 15,5 3 54-15,5 2-51 0,4 3 9 16,8 3-9-16,3-3 25 0,15-6-38 15,8-8-32-15,7-12-54 0,11-12-411 16,5-17 495-16,8-9 2 0,9-16-97 16,-2-9-19-16,5-7-59 15,-3-8-65-15,0 0 123 0,-7-4 40 0,-2-2 46 16,-7 2 30-16,-5 2 1 16,-11 4 23-16,-4 6-4 0,-14 12 14 15,-3 6 126-15,-10 7-46 0,-1 6 10 16,-4 1 178-16,-9 8-182 0,-6 6-38 15,-3 6 47-15,-2 7-6 16,1 2-23-16,6-2-32 0,-1 2-3 16,2 3-61-16,6 0 19 0,-1 0-10 15,6-1-12-15,3-2-44 16,2-1 41-16,6-8 3 0,6-8-79 16,4-10-267-16,4-9 346 0,4-9 9 15,0-7 36-15,2-2-45 0,4-4 23 16,-4-5-17-16,0 1 4 0,3-2-7 15,-1-2 26-15,-4 2-29 0,4 2 13 16,-1 4 3-16,-6 3-16 0,-1 10 3 16,-1 3 22-16,-5 8 17 0,2 1-32 15,-1 4 28-15,-2 4-38 0,3 2 19 16,0 5-16-16,-1 4-3 16,2 1 7-16,-2 1-7 0,5 4 0 15,0 1-11-15,3-1 11 0,-2-4 0 16,7-1-46-16,-1-6 43 0,-1-5-16 15,8-5-103-15,-6-7 122 16,0-3-16-16,0-4-10 0,-3 1 26 16,-1-6 0-16,-3 2 1 0,-1-2 19 15,-4-3 2-15,2 3-22 0,-2-4 42 16,-3 6-42-16,2 0 19 0,-3 2 0 16,-3 6 1-16,-2 3 2 15,-5 4 36-15,2 2-58 0,0 0 0 16,0 0 0-16,2 4 0 0,-4 1-9 15,5 4 9-15,0 7 0 0,2 2-12 16,0 3 12-16,1 0 0 0,-1-3-67 16,-1-4 16-16,4-6-39 0,1-8-102 15,3-2 102-15,-1-9 22 0,4-6-14 16,-3-1 82-16,0-2 23 16,0 0 3-16,-2-1-7 0,-2-2 4 15,-1 2-14-15,1-2 20 0,-1 2-12 16,-1 1-11-16,1 1 13 0,-2 5-19 15,1 0-18-15,-2 5 17 16,-3 1-1-16,-1 4-59 0,1 0 35 16,-1 0-71-16,2 1-113 0,2 1 54 15,1 2-22-15,4 0-200 0,2 1 92 16,-2 2-98-16,-2-1-431 0</inkml:trace>
  <inkml:trace contextRef="#ctx0" brushRef="#br0" timeOffset="40331.83">27561 14912 1810 0,'0'0'62'0,"0"-45"159"0,-4 32 54 16,4 9-71-16,-4 4 28 0,0 1-27 15,-2 12-160-15,-5 11-42 0,-1 10 65 16,1 10 15-16,-1 1-36 0,0 0-43 16,2 6 40-16,-2 1-44 15,1 4-6-15,0 1 6 0,1 1 0 16,3-1-193-16,2-6 174 0,5-10 16 15,0-14-229-15,9-13 113 0,6-12 57 16,2-6 17-16,2-10 45 16,-1-4 45-16,4-5-12 0,0-5-8 15,-2 0-9-15,4-1 17 0,-1-2 41 16,-3 6-16-16,3 1-10 0,-3 5 6 16,0 2-25-16,2 6-26 0,-2 3 36 15,-1 5-20-15,4 3-16 16,-2 0 23-16,3 6-26 0,3 2-28 15,1 1 26-15,2 2 2 0,4-1-58 16,4 2 57-16,2-1-66 0,6 1-258 16,0-5 76-16,-10-1-101 0,4-6-805 0</inkml:trace>
  <inkml:trace contextRef="#ctx0" brushRef="#br0" timeOffset="40503.68">29039 14919 3064 0,'0'0'204'0,"0"0"-204"0,0 0-159 16,42 3 43-16,-12 5-99 0,7-3-137 15,2-1-33-15,-11-1-594 16,1-3 151-16</inkml:trace>
  <inkml:trace contextRef="#ctx0" brushRef="#br0" timeOffset="40769.28">29097 15214 2756 0,'0'0'203'0,"0"0"-203"16,0 0-151-16,0 0 16 0,50 9 119 15,-13-17-14-15,7-3-157 0,5-1 55 16,6 0 28-16,1-2-123 0,4-2 16 16,3 0-49-16,1-3-245 0,-18 6 199 15,1-1-135-15</inkml:trace>
  <inkml:trace contextRef="#ctx0" brushRef="#br0" timeOffset="40972.39">30421 14652 3600 0,'0'0'186'0,"0"0"-183"15,-54 46 45-15,26-8 27 0,0 10-47 16,4-1 23-16,2 4-36 0,4 1-15 15,3 0-9-15,3-2 9 0,7 1 0 16,-1-6-15-16,6 2 15 16,0-2 0-16,4-2-219 0,2-3-155 15,3-8 311-15,4-4-187 0,1-11-271 16,-1-5-182-16</inkml:trace>
  <inkml:trace contextRef="#ctx0" brushRef="#br0" timeOffset="41536.93">31004 13320 1129 0,'0'0'1559'0,"0"0"-1559"16,48 0-162-16,-25 0-135 0,6-1 251 16,3-2-22-16,3-5-338 0,3 0 91 15,0-1 19-15,0-3-141 0,-10 5 88 16,-2-3 37-16</inkml:trace>
  <inkml:trace contextRef="#ctx0" brushRef="#br0" timeOffset="41802.53">31340 12982 2130 0,'0'0'285'0,"0"0"-146"16,0 0-139-16,0 0-80 0,0 0 63 15,0 0 17-15,44 26 2 0,-19-6 36 16,3-1-15-16,-2-2-20 16,-2 3 13-16,-2 0 0 0,0 2-13 15,-8-1-3-15,-2 2 0 0,-4-2 2 16,-6 2 7-16,-2-2-5 0,-6 3-1 16,-6-3-3-16,-1 2-58 15,-2-2-29-15,-1-2-124 0,-1 1 72 16,1-3 15-16,0-3-155 0,5-1 42 15,3-6-14-15,4-5-192 0,4 1 117 16,4-3-10-16</inkml:trace>
  <inkml:trace contextRef="#ctx0" brushRef="#br0" timeOffset="42333.73">32159 12840 1946 0,'0'0'51'0,"0"0"-51"16,0 0 13-16,-46 22-13 0,29-4 69 15,5 2 8-15,1 0-44 0,3 3-11 16,2 0-2-16,3 2 12 0,3-1 14 16,1 1-4-16,6 1-41 15,4-4-1-15,3 1 0 0,5-3 16 16,0 0-16-16,-1-1 0 0,0-3 0 15,-6 1 0-15,-3-1-2 0,-5-7-1 16,-1-1-14-16,-3-4-12 0,0 0 27 16,-3-1 2-16,-4 1 65 15,-6-1-46-15,-6-3-16 0,3 0 7 16,3 0 10-16,4 0 2 0,5-2 40 16,1-2-37-16,3 3-25 0,3-7-24 15,11-3-25-15,14-9 46 0,6-1-20 16,6 1 23-16,-3 3-1 0,-4 6 0 15,-2 3 1-15,-4 4 3 16,-3 4-3-16,-6 1-1 0,-2 6-12 16,-2 2-14-16,-4 2 27 0,-2 4-16 15,-1-2 10-15,-2 0 6 0,-1-1 3 16,-1 3 0-16,-2-4 10 0,-1-2-13 16,0-1-2-16,0-5 2 15,0 3 0-15,0-3-2 0,0 4 2 16,2-3 0-16,2-2-43 0,5-2-22 15,8-2 13-15,3-6 0 0,6-4 13 16,-1 2-29-16,-1 1-113 0,0 2-34 16,-4 1-136-16,-3 0-858 0</inkml:trace>
  <inkml:trace contextRef="#ctx0" brushRef="#br0" timeOffset="45194.34">28473 13110 1040 0,'0'0'81'0,"11"-48"92"16,-4 22-173-16,-5 6-19 15,1 2 19-15,1-2 45 16,-4 1 4-16,0-1-6 0,0-1-20 16,0-1 0-16,-5 1 22 0,-1-2 1 15,-3 3 6-15,1 0 65 0,-5 2-49 16,-2-1 14-16,-4 6 31 16,-1-1-84-16,-6 5-17 0,-4 0-12 15,-2 2-26-15,-4 2 13 0,-2 1-3 16,-4-2 15-16,-3 5-18 0,-2-3 16 0,-3 0 0 15,-2 0 0-15,-4-3 1 16,-2-1 2-16,1-1 0 0,-2-2 48 16,-3 2-31-16,-1 1-17 0,-4-1 81 15,-2 3-13-15,-2-4-23 0,-1 0-10 16,-1-2 17-16,1 0-14 0,0 2-33 16,-1-1-5-16,-2 4 1 0,-1-1-1 15,3 0 1-15,-3 3-1 0,1 0 1 16,0 1-1-16,2-2 0 0,1 4 18 15,-1 0-5-15,-1 2-11 16,4 0 17-16,-1 2 7 0,2 2 3 16,1 0 12-16,0 2-28 0,1 2-11 15,0 4 11-15,2 2-13 0,-3 0 0 16,0 4-20-16,0 2 20 16,-3 2 0-16,1 4-18 0,-2 2 18 15,0 0-1-15,-2 5-11 0,1 2 11 16,1 1 1-16,-1 2-10 15,3 4 10-15,2-1 0 0,3 3-6 16,1 0 6-16,4 1 0 0,3 3 6 16,-1 0 7-16,8 3 7 0,-1 0-11 15,3 2 7-15,4 4-16 0,1 1-6 16,3 4 6-16,0 4 0 0,4-2-4 16,3 4 2-16,0-3-3 0,2 4 5 15,3-2 0-15,0 1-7 0,5 0 7 16,-1 0 1-16,7 0-1 15,4-1 1-15,-1 2 5 0,6-5-6 16,3 0-14-16,2-1 14 0,3-5 0 16,2 0 0-16,2 4 2 15,6-2 11-15,4 6 0 0,-1-4-13 16,4 2-3-16,-3-2 0 0,0 0 3 16,6 4 16-16,3 2-10 0,4 5 7 15,-3 2-13-15,4-2-91 0,-3-2 91 16,3-6 26-16,0-4 0 15,1 1-10-15,3-6-16 0,4 1-7 16,0-1 7-16,6-4 23 0,3 1-13 16,3-1 8-16,1-5-18 0,3-2-32 15,-2-5 32-15,-1-2 106 0,2-1-15 16,1-4-39-16,5-1-1 0,4-2-15 16,-1-4 28-16,4-2-35 0,3-1-13 15,-3-3 3-15,3-1 74 0,-1-1 19 16,2 0-42-16,2-1-57 15,3-4 3-15,4 2 26 0,1-4-30 16,6-2 11-16,2-2 15 0,4-1-29 16,4 1-8-16,-2 0-1 0,6-2 0 15,-1 0 13-15,3-1 13 16,3-1-26-16,-1-2 28 0,5 2-28 16,-4-3 0-16,2 0-3 0,-1-4 3 15,1 0 0-15,-2-3-92 0,-3-1 90 16,0 2-40-16,-3-6-28 15,-2 1 70-15,0-2 0 0,-3-1-6 16,-2 1 6-16,-2 0 0 0,0-2 3 16,-5 0-3-16,0-1 0 0,-1-2 3 15,0 3 4-15,-2-4-7 0,0 2 6 16,-2 1-6-16,0 0 0 0,-2 0 3 16,-2-1 4-16,2 1-7 0,-1-3 12 15,-2 2-12-15,2-2 0 0,0-1 16 16,-2-4-16-16,0 4 0 15,1-4 3-15,-2-1 1 0,-3 2-4 16,-1-1-4-16,-1 0 4 0,-3 1 0 16,-2 1-41-16,-2-4 28 0,-1 2 0 15,-2-2-92-15,-3-2 103 16,0-3-24-16,0-1-44 0,0-5 70 16,0 1 0-16,-2-4 0 0,0 0 3 15,1 1-3-15,-4 0 3 0,1-2 4 16,-4 1-7-16,0-3-14 0,-4-2 14 15,0-3 0-15,-4-3-56 16,1-3 54-16,-4-2 2 0,-2-3-22 16,-2-1 22-16,-5-3 0 0,-2 1-3 15,-4 0 1-15,-2-2 2 0,-4 3-25 16,0 1 25-16,-4-3 0 0,1 3 2 16,-3 2 11-16,-3-2-13 0,-1 2 3 15,-2 2 10-15,-1-2-13 0,-1-1 1 16,-1 2 2-16,-5-1-3 0,0 0 3 15,-5-1 10-15,-1 0-13 0,-3 2 2 16,-3-2 1-16,-2 1-3 0,-7-2 3 16,0 0-1-16,-3-2-2 15,-5-3-36-15,-1-3 36 0,-4 1 0 16,-3-1-57-16,-3 4 28 0,-4 2 25 16,-3 0-31-16,-6 1 34 0,-1 2 1 15,-6 1-48-15,-2 2 47 16,-6 2 1-16,-3 2-39 0,-4 3 39 15,-3 0 0-15,-3 3-32 0,-1 1 30 16,-5 4-9-16,-2 3-6 0,0 2 17 16,-3 4 0-16,-2 4-7 0,-6 3 7 15,-2 2 0-15,-1 7-22 16,-3 0 22-16,-5 4 0 0,1 6-9 16,-8 4 9-16,-3 2 0 0,-2 14-12 15,-3 7 10-15,-3 8 2 0,-1 11-19 16,1 10 17-16,2 7-24 0,8 7-78 15,5 4-83-15,9 4-72 0,18-1-239 16,26-18 79-16,12 0-51 0</inkml:trace>
  <inkml:trace contextRef="#ctx0" brushRef="#br0" timeOffset="46230.38">29944 12088 1330 0,'-24'-37'569'0,"5"16"-423"0,1-1-39 16,10 13-36 0,0 4 33-16,5 3 51 0,2 2-90 15,-2 0-65-15,3 6-138 16,0 8 99-16,0 12 39 0,5 7 7 15,2 4 28-15,0 7 7 0,-2-1-3 16,0 5-13-16,1 5-13 0,-1 2-13 16,-1-3-78-16,-1-3 4 0,-2-3 59 15,-1-2 14-15,0-3-24 16,0-2-118-16,-1-3 20 0,-3-8 10 0,1-7-131 0,0-8 166 16,1-7-7-16,0-6-142 0,2-2 126 15,0-14 84-15,4-12-54 16,0-12-30-16,2-6 9 0,0-8-93 15,-3 5 155-15,0-6 30 0,-2 1 69 16,-1-4-17-16,-4 0 23 0,-1-1 169 16,1-2-81-16,-2 3 6 0,2 2 137 15,-1 7-225-15,1 5 62 0,-1 5 123 16,2 5-111-16,2 7-16 0,1 3 16 16,4 4-72-16,4 7-18 0,4 3-24 15,6 6-9-15,5 4-32 0,5 3-74 16,7 9 73-16,2 5 1 15,4 9-53-15,1 4 51 0,0 9 2 16,-2 6-16-16,-2 7 16 0,-8 3 0 16,-6 5 2-16,-4 3 1 0,-8-3-3 15,-9-2-2-15,-7-2 2 16,-12-2 13-16,-8-1-10 0,-4-2 20 16,-11-2-23-16,1-5-228 0,-4-1 228 15,0-6 0-15,2-4 3 0,4-1 13 16,4-6-13-16,9-6-3 0,8-7 1 15,9-6-1-15,6-7-36 16,1 0-70-16,14-12-27 0,17-15-146 16,9-8 0-16,11-11-72 0,1-1-235 15,-1 2 273-15,-1-2 81 0,0 0-103 16</inkml:trace>
  <inkml:trace contextRef="#ctx0" brushRef="#br0" timeOffset="47324.01">30508 12306 95 0,'0'0'358'15,"51"-43"-139"-15,-37 32 19 16,-7 6 149-16,-4 2-195 0,-3 3-16 15,0 0-10-15,-2 7-56 0,-3 4 59 16,-6 6 74-16,1 4-130 0,-2 5-58 16,1-1 39-16,2-1-49 0,3-3-42 15,4 3-3-15,0-4 0 16,2 0-3-16,2-1-30 0,0-4 30 16,4-1-19-16,-2-6-30 0,0-4 49 15,0-2-7-15,1-2 10 0,6-6 48 16,2-7 1-16,3-8-10 0,-1-3-10 15,-2-2 0-15,0 1 12 16,-1 1 14-16,3-1-23 0,-2 2 4 16,-1 6 21-16,-2 5-8 0,-5 5-14 15,-1 4 16-15,-1 3-51 0,1 0-45 16,1 4 32-16,2 8 1 0,2 4-11 16,0 4 23-16,1 3 0 0,-4 1-21 15,1-1 21-15,-2-1 0 16,2 0-10-16,0-2 9 0,-2-7-25 15,3-5-67-15,4-8 64 0,4-5 29 16,4-9 10-16,5-3 29 0,-5-2-20 16,-1-1-16-16,0 2 32 15,-2-2-12-15,-2 0-20 0,-1 0 23 16,0-2-26-16,-1 4 19 0,-1 0-13 16,-1 5-6-16,-3 2 0 0,-3 6 0 15,-2 2 7-15,-2 3-1 0,0 0-6 16,1 0 0-16,-1 0-70 0,0 2 69 15,1 4 1-15,-2 5 0 16,0 4 0-16,0 5 0 0,1-3-13 16,0-4 13-16,2-5 0 0,1-4-55 15,3-4 26-15,3-2 23 0,6-8 6 16,2-2 32-16,-2-4-26 0,-2-1 7 16,0 1 6-16,-2-1-15 0,-2-2 5 15,2 0-5-15,-1 1-4 0,-2-1-20 16,-1 0 18-16,0 5 1 15,-1-4-47-15,-2 4 48 0,-1-4 0 16,0 5-12-16,-1-2 11 0,0 1 1 16,1 2 0-16,-3 1 6 0,0 4-3 15,1 2 0-15,-1 0 19 16,-1 3-22-16,1 1-3 0,2 1-52 16,2 8-6-16,2 8 61 0,2 8 20 15,-2 7-4-15,0 2-13 0,-2 2 13 16,0 1-13-16,-1 1 13 0,0 2-16 15,-2-1 0-15,-1-2-24 16,-1-1 20-16,-3 0 4 0,1-9-57 16,-4-3 56-16,2-7-1 0,3-7-11 15,0-3 13-15,1-6 29 0,0 0-19 16,0-3 132-16,0-8-101 0,2-9-41 16,5-4 18-16,1-2-18 0,1-2-3 15,1 0 3-15,-1 1 0 0,2 3 2 16,-2 0-2-16,0 4 0 15,1 3-11-15,-1 3 11 0,-2 4 0 16,-2 4-36-16,-1 4 23 0,0 0 4 16,-1 2-78-16,1 0 52 15,0 4 2-15,0 4-37 0,0 7 57 16,-2 0-42-16,0-2-58 0,0-2 45 16,0-6-3-16,-1-2-46 0,3-2 52 15,5-1 17-15,5-8 48 0,2-9 11 16,1-7 21-16,0-3-4 15,-2 2 24-15,0-1-7 0,1-2 43 16,-2 3-72-16,1 0-14 0,0 3 27 16,-2 4 10-16,-4 7 6 0,-2 4 49 15,-4 5-39-15,-1 2-36 0,0 0-19 16,0 4-13-16,1 9 13 0,-2 11 71 16,-1 8-10-16,0 5-13 0,0 3-44 15,0-1 2-15,-1 2-6 0,1 2-48 16,0 1 48-16,0-1 0 15,3 2-145-15,2-1-33 0,0 0-55 16,3-4-448-16,-2-9-88 0</inkml:trace>
  <inkml:trace contextRef="#ctx0" brushRef="#br0" timeOffset="54106.27">13297 7212 1451 0,'0'0'43'0,"0"0"-43"16,0 0-13-16,0 0 11 0,0 0-22 15,0 0-133-15,0 0 40 0,0 0-189 16,50-12-49-16,-32 15-14 0</inkml:trace>
  <inkml:trace contextRef="#ctx0" brushRef="#br0" timeOffset="54381.73">14535 7831 254 0,'0'0'0'0</inkml:trace>
  <inkml:trace contextRef="#ctx0" brushRef="#br0" timeOffset="61320.46">21744 6700 72 0,'0'0'163'0,"0"0"469"16,-7-38-547-16,2 30 52 0,4 0 104 16,-3 2-137-16,1 1-19 15,-1-2-14-15,0-1-45 0,-1 2-6 16,2-4 3-16,-2 2-21 16,-1 0 11-16,0 2-13 0,-1-4-2 0,-1 2-2 15,-3 2-2-15,-2-4-10 16,-3 1 14-16,1 2-8 0,-1 2 9 15,-2 0-1-15,2 1-12 0,-6-3 14 16,2 0 4-16,-1-2 1 0,0 1 29 0,-5-1-32 16,2-1 22-16,-2 1 21 15,-1 0-25-15,-1-2 25 0,1 2-32 16,-5-3 23-16,3 1-17 0,1 0-2 16,-5 1 5-16,-2-2-5 0,2 2-15 15,-3 0 1-15,0 0 1 16,-3 1-2-16,-1 1-2 0,0 0-3 15,-4 1 3-15,3 2 0 0,-5 0-8 0,0-1 8 16,0 2 0-16,-4 2 0 16,0-2-13-16,0 2 13 0,-1 0 14 15,0-1-14-15,3 2 0 0,-4 1 16 16,2 0-16-16,2 0 2 0,-6 0 24 16,2 4-7-16,4-2-17 0,-6 4 13 15,0-1-3-15,2 0-12 0,-4 3-5 16,2-1 2-16,0 0 1 0,-3-1-10 15,2 2 11-15,-3 2-1 0,0-2-27 16,-4 1 25-16,0 0-12 0,0 1 3 16,-2-1 10-16,5-2 1 15,-2 2-11-15,1-2 13 0,5 1 1 16,2 1 20-16,1-2-4 0,1 3-14 16,0-2 13-16,6 4-16 15,-3 0 0-15,0 2 4 0,4 0-4 16,-4 4-13-16,1-4 11 0,1 5 0 15,-2 1 0-15,-2 4 0 0,1-1-1 16,1 3-12-16,-3 1 13 16,5 4 1-16,2-1 1 0,1 4 19 15,3 0-19-15,4 1-1 0,-1 2-5 16,1 1-13-16,4 3 16 0,0 3-11 16,4 0 1-16,0 4 0 0,2 1 13 15,-2 3 23-15,4 2 13 0,-1 0 9 16,1 1-28-16,3 1-14 0,2 0 22 15,0-3-9-15,2 1-13 16,2-2 13-16,3-2-16 0,2 0 4 16,2-2-4-16,-2-2-2 0,6 0-56 15,2-2-133-15,-4 0 191 0,1-3 64 16,2 3-21-16,2-3-41 16,1 1-2-16,-1 2-3 0,1 1 2 15,-3-1-159-15,2 1 160 0,-3 1 72 16,2 2-46-16,-2 1-12 0,4 2-12 15,-2-2-2-15,2-2-19 0,0 1 19 16,0-4 87-16,0 1-50 16,0 0-37-16,2-1 0 0,4 3 17 15,2-2 19-15,-2-1-36 0,5 0-104 16,-2-2 104-16,-2 0 99 0,5 0-60 16,-4-1-36-16,4 3-2 0,0-1 17 15,0 2-18-15,1-2 1 16,-2 3 51-16,2-2 29 0,3 3-61 15,-1 0-15-15,4 2-2 0,-1 0-3 16,4 2-140-16,-2-2 140 0,1-1 96 16,2-1-61-16,1 1-32 0,0-1 0 15,2-3-3-15,1 0-214 16,-3-7 214-16,0-1 140 0,4-1-138 16,-3-1 14-16,3 1-14 0,0 0 0 15,-1-2 0-15,2 0 28 0,2-1-14 16,1 0-16-16,-4-1 6 15,1-4-6-15,1-2 59 0,-2 2-39 16,1-2-18-16,-2 2-1 0,1 1-1 16,-2 0 0-16,2 0-8 0,-1 2 8 15,2 1 22-15,1-2-2 0,-1 1 8 16,3-2-15-16,-1-3-12 0,3-1 2 16,2 0 0-16,2-1-3 15,-2-2-107-15,-2-2 107 0,2-1 91 16,-1-2-57-16,2 0-33 0,-3-2-1 15,3-4-21-15,0 0 21 0,2-4 0 16,0 0-3-16,1-5 3 0,0-1-13 16,1 0-26-16,2 0 20 15,-2-1 2-15,2-3 15 0,1 0 1 16,1-2 2-16,-1-2-1 0,1 0 2 16,1 0-2-16,0-4-5 0,1 3-27 15,1-2 17-15,1 1 14 16,2 0 1-16,-3-2-2 0,3 0-1 15,-1 0-10-15,0 2 10 0,-2 0-52 16,1-2 29-16,-5 4 10 0,4 3 16 16,-4-2 1-16,1 2 12 0,-3-2-11 15,2 5-2-15,-3-2 1 0,0 1 1 16,-1-1-1-16,-1 3 2 0,-2-3-1 16,3 1 1-16,-4-1-3 0,0 3 1 15,-1-1 12-15,0 1-10 16,1-2 0-16,1 3 14 0,-2-1-4 15,-2-2-8-15,4 1 8 0,-2-1 3 16,1-2-10-16,-3-2-5 0,-1 2 1 16,2-2-2-16,-2-1 0 15,-3-1 0-15,2 1-2 0,-1-2 1 16,-2 0 1-16,0-2 2 0,2-2 0 16,-4 1 1-16,-2-4 4 0,2 3 5 15,-5 0 5-15,-1-1-13 16,0 2 15-16,-3-1-6 0,1 0-10 15,-4-2 9-15,0 1-10 0,2-2-2 16,0-3 1-16,-3 0 0 0,2-3 8 16,1-4 8-16,0-1-1 0,0-1 28 15,1-2-18-15,2 2-13 0,-2-2-11 16,0 2-2-16,2-2 0 0,0 1 0 16,-3 2 10-16,1-4-8 0,-1 2 1 15,-1 1-3-15,2-2 0 16,-5 3-4-16,0-1 4 0,0 4 13 15,-1-2-7-15,-3 0 13 0,2 3-2 16,-2-2-14-16,3-2 19 0,-3-3-18 16,3-2-3-16,-2-3-2 0,4-3-1 15,1-4-30-15,2-2 32 16,-3 0 0-16,4-1 0 0,-1 2 13 16,0 0-10-16,-2 4 20 0,-4-1 3 15,1 4 0-15,-3-1-4 0,-3 1 1 16,-1 0-23-16,-4 3 3 0,0-2-3 15,0 0 0-15,0 0-13 16,0-2 13-16,-1-5 0 0,1 0-25 16,0-2 25-16,0-2-16 0,0 1-26 15,1-2 39-15,1 1-16 0,0 0-20 16,1-1 23-16,-2 3 16 0,-1 1 0 16,0 0 9-16,0 3-5 0,0-2 9 15,-1 0-13-15,-2 3-13 0,-1 2-16 16,-1-2 16-16,0-2-3 15,1 1-17-15,-2-6 7 0,1-2-9 16,0 0 11-16,-1-2-41 0,4-1-3 16,-4-1 7-16,1-2 58 0,0-1 0 15,-1 5 3-15,0 1 1 16,-1 0 19-16,-1 4-15 0,-1 3 15 16,-2 3 2-16,0 3 17 0,1-1-37 15,-4 4 21-15,-2 0-21 0,3 0-2 16,-2 2 0-16,-3-2 14 0,-1 2-14 15,-2 0-2-15,1 0 0 0,-2 0 2 16,-2 3 13-16,0 1-12 16,2-1 12-16,-6 3-13 0,1 2 12 15,-2 2 14-15,-1-2 0 0,1 4 45 16,1-2-45-16,-4 0-7 0,5 0 10 16,-1-2-6-16,0 4 9 0,2 0-32 15,2 3 0-15,-3 2-2 0,3 5-23 16,3-1 24-16,-2 4-27 0,3 5-37 15,0 2-83-15,-1 0-102 0,5 1-504 16,-4 4-224-16</inkml:trace>
  <inkml:trace contextRef="#ctx0" brushRef="#br0" timeOffset="77311.61">3335 11524 584 0,'0'0'420'0,"0"0"-303"15,0 0-71 1,0 0 22-16,0 0 50 0,0 0 67 16,0 0-90-16,-36 11 9 0,32-12 0 15,0-2-102-15,1-1 1 16,-1 3-3-16,0-5 0 0,1 5 0 15,-2-3-3-15,2 1 1 0,-2 1 0 16,-2 0-18-16,2 1 7 0,-4 1 12 16,-1-1-13-16,2-1 14 15,-1 2 3-15,-3-2 15 0,0 0-14 0,-3-3-4 0,-2 0 3 0,0-2-2 16,-1-1 12-16,5 3-10 16,-4-5-3-16,-1 0 0 0,-2 2 0 0,0-2 13 15,0 2-13-15,-1 2 14 16,0-2-10-16,-2 1 15 0,-1-1-1 15,1 3-14-15,-1-1-1 0,0 0 11 16,-2-2-11-16,0 0 13 0,0-2 30 16,-1 0-1-16,2 2-28 0,-2-3-12 15,-2 3-4-15,3-4 12 0,-3-1-1 16,0 2-12-16,1 2 23 0,-2-5-19 16,0 4 12-16,-2-2 7 15,0 2 3-15,-2 1-23 0,1 1 0 16,-2 1 10-16,-2 1-12 0,0 4 0 15,-3 0-1-15,1 2-1 0,2 0 1 16,-5 2 39-16,5 1-23 16,-3 2-3-16,0 2 13 0,-1 0-24 15,2-1 0-15,-1 0-2 0,3 2 0 16,-2-3-2-16,3 3-2 0,-1-1 3 16,-1 2-8-16,0-1 9 0,0 3 13 15,2-1 3-15,-4 2-11 16,4 4 30-16,2-1 40 0,-2 4 80 15,1-1-100-15,0 4-26 0,3 2-23 16,4 0 14-16,2 1-8 0,0 2 11 16,2-1 6-16,3 2-29 0,2-1-19 15,2 1 19-15,4 0 0 0,-2 3-33 16,3 1 31-16,1 1-14 16,3 2-45-16,3-2 60 0,-3 4-19 15,5-3-25-15,-1 3 45 0,4-2-16 16,-1 1-10-16,1 0 26 0,3 0 0 15,5 1-15-15,1-2 14 0,3 1-11 16,4 1-8-16,0 2 18 16,4-1 2-16,1 4-20 0,3-1 1 15,3 0 19-15,1 1 12 16,1 0-11-16,3 0-1 0,0 0-4 0,4-2 2 16,-2-1 2-16,3-2-4 15,-1 1 4-15,4-1 0 0,-1-1-1 16,2 1 1-16,0 1 1 0,1-2 22 15,3 0-23-15,-4-3-8 0,5 2 8 16,-2-2 2-16,4-2 24 0,-4-3-25 16,4 0 0-16,-4-4-1 0,0 1 7 15,2-5-7-15,0 1-17 0,0-3 17 16,0-1-4-16,2-1-15 16,-4-1 18-16,2-2 1 0,0-2 3 15,-1-2-3-15,2 0-6 16,-5-1-1-16,5-5 10 0,-2 2-6 0,3-2 6 15,-2 0-3-15,0-3 2 0,1 0-2 16,-3-2-8-16,4-2 8 16,-1-1 0-16,1 0 5 0,-2-3-5 15,2 0 4-15,-1-4 2 0,0 0-6 16,-2 0-204-16,0-4 152 0,-1-3 51 16,-1-4 1-16,-2-1 2 15,1-2-2-15,-5-4 3 0,3 0 12 16,-7-2 1-16,5-4-15 0,-4 1-1 15,-3-2-2-15,-2-1-11 0,-1 1-84 16,-4-3 41-16,0 0 24 0,-2 0-49 16,-4-1 19-16,-3-1-6 0,-4 1-56 15,-3-4 46-15,0 1 26 0,-7-3-13 16,-1 0 39-16,-4 1 3 16,-3-2 3-16,-5-2 20 0,-1 1 3 15,-3 1 13-15,-4-3-3 0,-1 1-9 16,-6-1 38-16,3-2-23 0,-1 1 14 15,-5-2 39-15,2 2-14 16,-4 0 7-16,0 2 42 0,3-2-64 16,-4 1 5-16,3 0 59 0,2 1-64 15,-4 2 8-15,0 0 5 0,2 2-27 16,-4 4 58-16,2-1-51 0,0 6-20 16,-2-1-16-16,0 6 0 15,0 2 55-15,-4 3-52 0,-2 4-3 16,-1 5-26-16,0 2 13 0,-5 8 13 15,2 4-22-15,-4 5-53 0,-4 15-158 16,12 0-63-16,-4 11-241 0</inkml:trace>
  <inkml:trace contextRef="#ctx0" brushRef="#br0" timeOffset="79693.32">1365 11768 33 0,'0'0'78'0,"0"0"108"16,3-36 16-16,-3 30-137 0,0 2-6 15,0 0 133-15,0 2-55 16,0 0 23-16,-3 0 55 0,3 1-111 16,-2 1-10-16,2 0 10 0,-3 0-81 15,2 1-23-15,1 5 0 0,-2 6-13 16,0 6 12-16,2 2 0 15,0 3 1-15,0 0 1 0,0-2 1 16,0 0-2-16,0 1 0 0,0 0 2 16,0 1-2-16,0 1-2 0,0-1-3 0,0 1 1 15,0 4 4-15,0-3 13 16,0 3-11-16,0-4-1 0,2-1 0 16,0 1 15-16,-1-3-3 0,2 0-12 15,-1 1-1-15,1 0 13 0,0 0-12 16,2-1-2-16,-2-4 0 0,-1-1-6 15,2 0-22-15,0-4-33 0,-1 0-117 16,0-2 62-16,-1-5-42 0,1 0-249 16,-3-3 56-16,0-1 42 0</inkml:trace>
  <inkml:trace contextRef="#ctx0" brushRef="#br0" timeOffset="79865.25">1419 12162 1615 0,'0'0'205'15,"0"0"-95"-15,0 0 1 0,0 0-53 16,0 0-58-16,0 0-97 0,0 0-14 16,0 0 56-16,0 0-553 15,-2 6-533-15</inkml:trace>
  <inkml:trace contextRef="#ctx0" brushRef="#br0" timeOffset="85378.88">31208 2864 779 0,'0'0'850'16,"-48"-26"-775"-1,21 11-75-15,3 3-10 16,-2 1 10-16,-4-1 49 0,1-1 26 15,-2-2-30-15,-1 2 4 0,0-4 61 16,-2 2-51-16,-2-1 2 0,-2 0-12 16,-3 1-33-16,-2-2 7 0,-5 4 12 15,-4-1-5-15,-4 2 2 0,-2 2 46 16,-2 2-40-16,-6 1-9 0,0 0-26 16,-1 3-3-16,-5 0 0 0,1 0-20 15,-2 2 17-15,-2-2-13 0,-1 0-39 16,-2 1 32-16,-2-2-19 15,-2-2-10-15,0 0 51 0,-2-1 1 16,-2 2 2-16,-3-2 15 0,-2 0-14 16,-2 2 23-16,-4 0 13 0,-2-1 3 15,-2-1 48-15,-3 1-32 16,-3 2-6-16,0-3 32 0,-2 4-7 16,-3 1-9-16,-1 2-14 0,-3 1-9 15,-4 0-35-15,1 4 3 16,-2 3-10-16,-1-1-3 0,0 2-19 15,-1-2 19-15,4 0 0 0,3 1-13 16,0 0 13-16,4-1 0 0,-1 2 0 16,2 0 0-16,2 2 0 0,1 0 19 15,0-2-19-15,3 2 0 0,1-4 1 16,1 4 12-16,3-1 3 0,0 3-3 16,3-3 35-16,-3 5-22 0,1 0-23 15,-1 4 29-15,3-1-32 0,1 3-6 16,0 0 6-16,2 1 0 15,2 2-29-15,2 0 29 0,3 1 0 16,-1 2-12-16,1 1 12 0,-1 1 0 16,6 3-11-16,-1-1 11 0,4 2 0 15,3-1-4-15,2 4 4 16,3-2 0-16,3 6-14 0,4-1 14 16,3 2 0-16,2 3-16 15,7-4 15-15,3 2 1 0,2-1-35 16,6 0 35-16,5 1 0 0,1 1-32 15,0 0 30-15,5 0 2 0,0 2-42 16,4 0 40-16,2 1 2 0,4 2-54 16,4 1 53-16,0-3-14 0,4 2-56 15,1 1 36-15,3-3-36 0,5 2 52 16,3-3 18-16,3 0-10 0,5-3-12 16,4 0 23-16,5-2 0 15,3 0-25-15,4 1 9 0,6-4 15 16,2 1-14-16,4-2 14 0,1-3 0 15,6 0-25-15,2-3 24 16,6-2 2-16,3-2-8 0,4 0 6 16,2-1 2-16,2-2-3 0,5-2 3 15,2-2 0-15,5 1 2 0,0-4-2 16,5-1 2-16,4 1 5 0,-2-2-6 16,3 1-1-16,4 0 2 15,-5 1-2-15,3-2 0 0,2 1 0 16,-2-1-1-16,3 0 1 0,0-1-1 15,6 0 1-15,-4 0 19 0,5-1-19 16,-3 0 3-16,4-2-3 0,2 0 0 16,0 1 0-16,1-4 7 0,2 1-6 15,1-2-1-15,2 1 0 0,2-2-6 16,0-2 5-16,-1 4 1 16,1-4-9-16,1 2 9 0,-3-4-1 15,-2 4-28-15,2-2 26 0,-3-1-16 0,-1 2-13 16,-1-2 28-16,-1-1 2 15,1 0-20-15,-3 0 22 0,0 0 0 16,-1 0 1-16,0 0 2 0,-2 0-1 16,-2-1 5-16,0 1 6 0,-4-3-10 15,0 2-3-15,-2-1 16 0,-3 0-13 16,1 0 7-16,-3 2 16 16,-1-1 6-16,-1-2 16 0,0 1-19 15,-2-1 1-15,2-1-11 0,-2 0 10 16,-2 1-26-16,1-2-3 0,-2-2 3 15,0 3-3-15,-1-2 2 0,0-1-2 16,1 0 0-16,-2-1 1 16,0 0-1-16,0 0 0 0,-2-1-4 15,-2-2 4-15,2 2 0 0,-4 0-5 16,1-1 5-16,-2-2 0 0,-1 0-4 16,0 2 4-16,0-1 6 0,-4-1 1 15,0-1 5-15,-1-1-12 0,-6 4 3 16,3-4 0-16,-1 1-3 0,-2 0 2 15,-2-1 4-15,1-2-6 16,-3 2 0-16,-2 0 13 0,0 0-13 16,-3-1 1-16,0 2 32 0,0 1-8 15,-3-3-5-15,2 6 12 0,-2-5-32 16,0 4 16-16,-1-4-16 0,-2 1 0 16,2 1-10-16,-2-4 10 0,1 1 0 15,0-5 1-15,-2 3 6 16,0-3-7-16,-1 1-38 0,-1-1 37 15,-2-1 1-15,-2-2-10 0,-2 2 10 16,1-2 0-16,-5 3 2 0,-2-5 4 16,2 4-6-16,-4-5 13 15,-2 1-10-15,-2 0 3 0,-2-2 4 16,-2-1 9-16,1 0-6 0,-5-1-9 16,-1 1 21-16,0-3-2 0,-3 3-20 15,2-3 32-15,-3 3-35 0,0-1 16 16,0 0-6-16,-1-1-7 0,-1 0 10 15,0-1-7-15,-1 0-6 16,0 2-8-16,-1-3 8 0,0 0 0 16,0 1-3-16,-1-1 3 0,-3 2 0 15,-3-1 3-15,2 0 0 0,-3-1-3 16,-1 0-17-16,-5 0 17 0,1 2 0 16,-3-1-3-16,-1-1 3 0,-1 1 0 15,-2 2-10-15,0-3 8 16,-2 0 2-16,-2 1-58 0,-2 1 57 15,-4-2-12-15,0 2-12 0,-3 0 25 16,-4 0 0-16,-2 2-17 0,-2-2 17 16,-2 3 13-16,-2-1-13 0,1 3 29 15,-4-1-25-15,0 2 5 16,-3 0 23-16,-5 3-13 0,0-2-9 16,-7 3 38-16,-1 0-29 0,-2 2-12 15,-1 2 35-15,-5-2-30 0,-1 2-2 16,-5 0 6-16,-2 0-16 0,-4 2-18 15,-2 0 18-15,-5 2 0 0,-5 0-25 16,-1 4 9-16,-7 3 16 0,-2 5-54 16,-3 0 53-16,-3 8-38 15,-1 3-105-15,-2 5 50 0,-2 5-64 16,2 4-253-16,28-3 38 0,1 0-164 0</inkml:trace>
  <inkml:trace contextRef="#ctx0" brushRef="#br0" timeOffset="90061.26">24796 7018 1433 0,'0'0'224'0,"0"0"-110"0,0 0 45 16,0 0-84-1,0 0 29-15,0 0 16 0,0 0-59 16,0 0-32-16,0 0-28 16,31-24 19-16,-25 24-17 0,1 0-2 15,0 4 1-15,1 0 6 0,-3 1-8 16,3 0 0-16,0 2 11 0,0 1-10 15,4 1 0-15,4 1 2 0,3 0 35 16,-3-2-9-16,2 2-3 0,0-5 3 16,3 0-3-16,-1 1 3 0,4-1 0 0,0-1 13 15,1 0-40-15,1 0-2 0,3-3 19 16,2-1-17-16,1 0 2 0,2 0 18 16,4 0-9-16,2-5-3 15,-3 1 57-15,4 0-34 16,1-1-33-16,0-1 12 0,4 2-12 0,-4-1 13 0,2 0-13 15,2-2 0-15,-2 2 1 16,1-2 16-16,0 2-17 0,-1 1 2 16,0 0 4-16,2 2-6 0,-5-2 1 15,4 4 6-15,-3-1-7 0,3 1 1 16,-2 0 5-16,2 0-6 0,2 0 1 16,-1 0-1-16,1 0 0 0,2 0-8 15,-1 1 8-15,4-1 0 0,-2 0 1 16,-2 0 5-16,5 0-6 0,-4-1 2 15,5 0 5-15,-4-3-7 16,1 1 0-16,-3-1 6 0,0 1-6 16,-1 1-10-16,-3 0 10 0,1 1 0 15,-1 0 0-15,0-2 0 0,0 0 0 16,0-1 4-16,-1 2 12 0,-1-2-16 16,1-3 1-16,-2 4 15 15,-1-3-16-15,0 0 3 0,-2 1 0 16,-1 0-3-16,-2-2 2 0,-2 2 15 15,-4 1-14-15,-2-2-3 0,0 2 38 16,-5 2-25-16,1-1-7 0,-4 2 14 16,-1-2-7-16,-3 0-7 15,0 3 26-15,-6-1-16 0,-1 1-3 16,-3 0 22-16,-2-1-32 0,1 1 10 16,-3 0 48-16,1 0-29 0,0 0 3 15,-2 0 80-15,0 0 12 0,0 0 37 16,0 0-22-16,0-2-53 0,0 1-89 15,-1 0 69-15,0-1-69 0,-1 1 40 16,-2-2-27-16,2 2-13 16,-2 0-3-16,-2-1 3 0,1 1 0 15,1 0-50-15,-1-1 50 0,-1 2 0 16,1 0-54-16,0 0 53 0,1 0 1 16,-2 3-141-16,4 0 43 15,0 3-118-15,-2 1-401 0,4 0-48 16,-5-5-531-16</inkml:trace>
  <inkml:trace contextRef="#ctx0" brushRef="#br0" timeOffset="101381.27">28004 10328 29 0,'0'0'806'0,"-45"-37"-454"15,21 21-352-15,1 3 19 0,-1-1 111 16,-3 2-22-16,-1 0-14 0,-1 2-12 15,-3-1-53-15,-4 4 13 0,1-3 10 16,-2 2-26-16,-2-2 10 16,-3 4 35-16,-2 2-71 0,-4 2 29 15,-2 2 56-15,1 0-53 0,-3 0-12 16,1 2-1-16,-3 0-17 0,0 1 11 16,2-2-12-16,-2-1 1 15,-2 0-2-15,1 0 21 0,-4 0-21 16,2 0 0-16,-3 0 2 0,0 0 15 15,-1-2-14-15,3-4 29 0,-2 0-29 16,0-1 27-16,-1 0-17 0,1 2 6 16,-3-4 20-16,1 2 19 0,-2 0-22 15,-2 5-3-15,0 0-33 16,-5 2-10-16,2 0-2 0,-1 2 7 16,0-1 5-16,-2 2 2 0,-2-1-2 15,4 2-4-15,-2 0 1 0,0 0 1 16,-3 0-2-16,2 0 1 0,-1 3 3 15,1 0-2-15,1-1 2 0,0 1-14 16,0-2 14-16,4 1 1 16,0-2-1-16,0 0 2 0,0 0 0 15,-1 2-2-15,1 4 3 0,0-2 0 16,2 2 36-16,-3 2-23 0,1-1-16 16,3 4 0-16,-5-2 0 15,6-1 0-15,0 0 13 0,2 0-12 16,3 1 28-16,0 1-29 0,1 0 3 15,2 4 20-15,1 0-4 0,3 1-17 16,-1 4-2-16,3-1-14 0,1 5 13 16,0 4 0-16,1-2-21 15,2 6 22-15,2 1 0 0,3 4-12 16,-2 0 12-16,6 4 0 0,1 2-26 16,-1 2 26-16,6 3-2 0,-1 0-2 15,3 2 2-15,-1 0-16 0,4 3 17 16,-2 3 0-16,1 2 1 0,4 5 0 15,-3-5 1-15,4 2 2 16,4-1 12-16,2-3-15 0,2-3 0 16,5-3-2-16,2-2 0 0,6 0 0 15,1-3-12-15,0-2 10 0,8 0 2 16,1-2-15-16,6 0 16 0,0-3-12 16,1 2-2-16,0-5 15 15,4 1 0-15,0-4-3 0,0-1 3 16,4 2-1-16,0-2-3 0,4 0 3 15,-2-2-60-15,4-1 58 0,0-2 3 16,0-1 19-16,4-1-18 16,2-3 2-16,2-3-1 0,0-2-2 15,2-2 2-15,7-3-4 0,-2-4-19 16,3-2-11-16,3-1 19 0,0-2 13 16,-1-2 1-16,2-2 0 0,2 2 2 15,-2 0-2-15,2-1 2 0,1 1 4 16,4 1-7-16,-2-3 0 0,3 2 4 15,1-2-2-15,1-1 0 16,2 0 1-16,0 0-3 0,1 0 1 16,0 0 0-16,2 0-1 0,1 0 0 15,-3 0-2-15,1 0-2 0,-2 0 4 16,-4 0 1-16,0 2 0 0,0 0 2 16,-2-2 3-16,2 2-4 15,-2 0 18-15,-1 0-17 0,2-1 10 16,1 2-10-16,-3-2 42 0,3 0-15 15,-1-1-1-15,1 0-7 0,1 0-2 16,2-2-7-16,1-2-13 16,0 0 1-16,1-2 2 0,-1 2-3 15,0-1 1-15,-1 1-1 0,2 0-12 16,0-1 12-16,-1 1 2 0,-1 0 10 16,2-2-12-16,-1 2 1 0,2-2 3 15,-4 0-4-15,1 2 0 16,1-2-9-16,-1 0 9 0,-2 2 0 0,-1 3-19 15,-1-2 15-15,-1 2 1 16,0 0-10-16,-5-2 11 0,-1 0 0 16,3 2-14-16,-5 1 16 0,1-1 0 15,0 1 0-15,-1-3 0 0,0 0 1 16,2 1-1-16,0-2 0 0,1-2 0 16,2-2 0-16,-2 3 0 15,0-2 0-15,2-1 2 0,-3 0-2 16,1-1 1-16,-1 1-1 0,3-1 1 15,-4 1 1-15,1 1 1 0,-3-1 0 16,-1 1-2-16,-3 2 2 16,-1 0-2-16,-2 2-1 0,-1 0-7 15,-1 3 5-15,-1 0 1 0,-2 0-17 16,2-1 18-16,-2 0 3 0,4-3-2 16,1 0 1-16,-2-2 2 0,2-2-4 15,1 0 2-15,-2 3 1 0,1-4 7 16,-2 1-9-16,-2 1-1 15,2-4 1-15,-1 5-1 0,-2-2 0 16,1 0 1-16,-2 0-1 0,-2 0 0 16,0 1 2-16,-1 0-2 0,-1-1 0 15,0-1 0-15,-1 0-2 0,-1-3 2 16,1-2-23-16,0 1 4 0,1-4-4 16,0 1-12-16,-2 1 15 0,0-4 4 15,-1 3 10-15,0 0-11 16,-1-1 17-16,-1 1 0 0,0 1 0 15,-2-2 0-15,-1 2 0 0,3-2-1 16,-3 2 1-16,1-1 3 16,-1 2-3-16,0 2 2 0,-1-3 1 15,1 2-1-15,0 1 1 0,0-6 13 16,1 6-16-16,2-2 0 0,-3-1 3 16,2 0-2-16,-2 2 2 0,2 4 11 15,-4-2-13-15,0 0 1 0,-1 2 24 16,2 2-23-16,-3-1 23 0,1 3 10 15,-1 0-34-15,1-2 27 16,-1 2 23-16,0 2-14 0,0-2-2 16,3 2 6-16,0-1-10 0,-2 0-16 15,4 0-12-15,-1 0-4 0,0 1 0 16,2 1-3-16,0 0 3 0,0-2 0 16,0 3-4-16,2-2 4 0,-1 3 0 15,0-2 1-15,1 2 2 16,-3-2-3-16,2 2-7 0,-1 0 7 15,0 0 0-15,-1 0-2 0,0 0 2 16,1 0 0-16,-2 3-6 0,-2-2 6 16,2 1 4-16,-2-1-2 0,0 0-2 15,1 1 0-15,-2 0 2 16,1-2 17-16,0 2 4 0,-2 0-13 16,2 1 6-16,-1-2 0 0,-1 2-10 15,1 0 1-15,1 1-7 0,-1-2 3 16,3 2 13-16,-3-2-16 0,1 3 1 15,-1-2 5-15,0 2-6 0,2 2-20 16,-2-3 18-16,1 0-24 0,-1 1 26 16,-1 0 10-16,3-1-10 15,-2 0 3-15,0 2 10 0,1-2-13 16,-1-2 2-16,2 4 11 0,-2-4-13 16,2 1 1-16,-1-2-7 0,1 1 12 15,-2-2-6-15,1 0 51 16,0-2-51-16,1 0 4 0,-3-1-1 15,1 2 10-15,2-3-13 0,-2 2 26 16,1-2-25-16,-1 2-1 0,-1-4 29 16,1 4-29-16,-1-2 12 0,0-2-8 15,-1 4 12-15,0-2-7 16,-1 1 43-16,1-1-27 0,1 3-25 16,-1-5 36-16,-1 4-36 0,2-1 19 15,2 2-13-15,-4-2-6 0,2-2 7 16,0 3-7-16,-1-2 0 0,4-2 2 15,-2 0 4-15,-1 1-6 0,3-2 3 16,-2 3 7-16,-1-2-10 0,-1 0 3 16,-1 1 4-16,1 0-7 15,-2 3 2-15,-1-3-2 0,2 0 0 16,-1-2 2-16,2 2-2 0,-2-3 0 16,2 1 10-16,-1-1-10 0,2-3 0 15,2 1 3-15,-1-1 0 16,0-1-3-16,2 0 1 0,-2 0-1 15,-1-1 0-15,0 1-9 0,0 0 9 16,-1 1 0-16,-2-2-31 0,1-1 29 16,-2 2 2-16,1-2-65 0,-4 0 63 15,2 1 1-15,-3 0-31 16,1-1 32-16,-2 1 0 0,1 0 0 16,-1-3 0-16,-1 1 0 0,1 0-6 15,-2-2 5-15,-1-2 1 0,-1-1-44 16,1 0 42-16,-3 0-17 0,1-2-55 15,-2 2 58-15,-4-3 0 0,0 3 6 16,0-1 10-16,-4 2 13 0,-2 0-6 16,2 1 15-16,0 2-22 15,-1-2 3-15,1 0 26 0,-1 3-22 0,-1-2-4 16,1-1-3-16,0 2 0 0,1-2 13 16,-2-1-9-16,1 2-4 0,2-2-9 15,-1 0 8-15,2 1 1 0,-1-1-13 16,2-2 13-16,1-1 0 15,-2 1-13-15,1 1 13 0,0 1 0 16,-2 2 3-16,-4 0 13 0,-1 2-16 16,-1 0-13-16,-2 1 13 15,-2 2 0-15,-2-2-8 0,-2 4 8 16,0-1 0-16,-2 0 0 0,-2 2 0 16,-1 1 0-16,-2 0-7 0,-1 1 7 15,2-1 0-15,-3 2-3 16,2 0 3-16,-3 2 77 0,-1-1-77 15,-4 2-1-15,1-1 0 0,-2 0-31 16,0 2 32-16,-2-5 0 0,2 4 0 16,-3-3-1-16,0 2 1 0,0 1-10 15,-3-4 10-15,2 2 0 0,-1 2 2 16,-2-2-2-16,2 1 0 0,-1 0 4 16,-1-3 2-16,-1 1-6 0,1-1 1 15,-3 2 5-15,2-2-6 0,-3 2 4 16,0-1-4-16,-3 1 0 15,-1-2-9-15,-1 3 9 0,-2-1 0 16,-1 0 3-16,0-1-3 0,-1 1 0 16,1-2 4-16,-3 2-1 0,4-2-3 15,-1 2 0-15,-1 0 0 16,-2 1 0-16,-1-2-9 0,0 4 9 16,-1-2 0-16,1-2-7 0,-4 4 7 15,-1-2 0-15,-2 2 13 0,-1 1-13 16,-1 1 0-16,-3 0-7 15,-2 0 7-15,0 1 0 0,-2 1-5 16,1 0 5-16,0 1 0 0,5 0 6 16,-2-1-6-16,1 0 0 0,3 0 3 15,1 0-3-15,2-1 0 0,2 0-12 16,1-1 12-16,0 0 0 0,4 0-6 16,-1 0 6-16,2-1 0 0,-3 0-32 15,1-1 32-15,-1 0-26 0,-3 0-38 16,1-2 51-16,-2 3-10 15,0-2-17-15,-2-1 40 0,1 2 0 16,-2-1-2-16,2-1 2 0,0 1 0 16,5-1 6-16,-2-1 7 0,4 1 0 15,2-3-4-15,1 3 14 16,0 0-23-16,3 0 3 0,-2 2 4 16,0-2-7-16,4-2 0 0,-5 5 9 15,0 0-9-15,1 1 3 0,-4 0 30 16,1 2 8-16,-2 4-18 15,1-2 9-15,-2 1-19 0,2 0 6 16,0 1 4-16,-1 2-17 0,3 0 1 16,1-2 15-16,2 2-22 0,1-1 3 15,3 0-3-15,-1-3 0 0,4 1 13 16,-1-1-13-16,-1-1 0 0,4-1-2 16,-3 0 2-16,2-1 0 0,-3 0 0 15,0 1 3-15,-4 0-3 0,-1 4-16 16,-1-2 14-16,0 1 2 15,-2 2-19-15,-2-1 19 0,2 1 0 16,-1 1-15-16,-2 3 15 0,3-1 0 16,-1 2-47-16,1 0 47 0,1 2-36 15,1 3-54-15,0-1 39 16,1 3-20-16,4 1-149 0,-3 1 10 16,14-5-89-16,-3 0-693 0</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26:00.203"/>
    </inkml:context>
    <inkml:brush xml:id="br0">
      <inkml:brushProperty name="width" value="0.05292" units="cm"/>
      <inkml:brushProperty name="height" value="0.05292" units="cm"/>
      <inkml:brushProperty name="color" value="#FF0000"/>
    </inkml:brush>
  </inkml:definitions>
  <inkml:trace contextRef="#ctx0" brushRef="#br0">17667 5676 1175 0,'0'0'848'15,"0"0"-732"-15,0 0-116 0,0 0-211 16,0 0 23-16,0 0 154 0,-24-38 34 16,22 33 114-16,2 2-13 15,-2-1-49-15,2 3-52 0,0-2-33 16,4 1 4-16,2-1 26 0,-1 0-1 16,0 1-9-16,-1-1 13 0,6 3 1 15,-6 0 38-15,4 0-13 0,0 0-22 16,-3 3 28-16,3 2-6 15,-3 0-3-15,6 3 32 0,-3 3-29 16,4 4-7-16,1-1-4 0,3 1-3 16,0-3-12-16,3-1-2 0,0-2 0 15,3-2-1-15,2-5-13 16,6 0 13-16,-1-2-13 0,4-4 12 16,2-3 4-16,4-2 1 0,1-5 2 15,4 0-3-15,1-5 13 0,4-4 16 16,-2 1 23-16,4-6 10 0,-1 0 48 15,2-3-33-15,0 0 1 0,-1 3 37 16,-2 2-12-16,-1 2-26 16,-6 2-12-16,-2 5-14 0,-4 4-42 15,-7 2 11-15,-1 6-18 0,-4 1-2 16,-3 4-48-16,-2 0 46 0,0 1-46 16,-1 7-197-16,0 1 87 15,6 1-62-15,-3-4-280 0,3-2-112 16,-4-2-388-16</inkml:trace>
  <inkml:trace contextRef="#ctx0" brushRef="#br0" timeOffset="7726.44">16702 8812 7 0,'0'0'88'16,"48"-18"94"-16,-17 10-35 0,-5 4-33 15,2-2 69-15,4 4 35 16,2 0-137-16,0 2-38 0,2 0 2 16,2 0-42-16,0 0 13 0,1 1-14 15,1 0 1-15,1 1-2 0,1 0 14 16,-1-2-13-16,3 0 11 15,0 0 8-15,0 0-8 0,-1 2-9 0,3 2 51 16,0-3-19-16,-1 0 6 0,-4 2 7 16,5 0-7-16,-2-3-9 0,0 2 48 15,1-2-32-15,0 0-26 0,3 0 45 16,-2 0-52-16,2 0 4 0,-3 0-6 16,3-2-11-16,0-1 0 0,1 0 4 15,2-1-5-15,0-2 14 16,1 0-11-16,1 0-3 0,-2-4 1 15,1 2 14-15,0 3-17 0,0-4 0 16,-4 2 15-16,1 0-15 0,-2 2 1 16,1 1 21-16,0 0 8 15,-4 0-14-15,4 1 11 0,-3 2-11 16,3 0-14-16,1-2 34 0,-1 0-20 16,0 2 7-16,2 0-20 0,0-1-3 15,0 0 0-15,3-1 5 16,-1-2 14-16,1 1-17 0,3-3 14 15,0 2-16-15,0-2 1 0,2 0 11 16,2 2-9-16,-3-3 0 0,4 3 0 16,-1-2-2-16,-1 3 22 0,2-1-7 15,3-1-16-15,-4 1 3 0,2 1-3 16,0-1-14-16,-2-1 14 0,4 1 14 16,-1-2-13-16,-3-1 0 0,3 2 4 15,-3-1-2-15,1 0 10 16,-1 1-13-16,-1-1 1 0,-2 2 0 15,0-2 19-15,2 3-18 0,-7-3 17 16,5 2-6-16,-1-2 10 0,-4 5-23 16,3-2 6-16,-2 0 16 15,-2 1-21-15,0 0 10 0,-1 1-9 16,2 0 0-16,-1 0-1 0,1-2-1 16,-4 1 1-16,3-1-1 0,-5 3 0 15,1-3 0-15,1 0 0 16,-4 1 0-16,0 2 0 0,1-2 1 15,-2 0-1-15,-3 1 1 0,1-1 13 16,-2-1-11-16,1 1-2 0,-3 2 4 16,1-3-4-16,-2 3 2 0,1-3 1 15,-4 1-2-15,2 0-2 0,-2-1 0 16,-3 0 0-16,0 3 2 0,2-2-3 16,-2 2 1-16,-1-2 0 0,-1 2-1 15,-1-3 2-15,-2 3-1 16,2-2 0-16,-1-1 1 0,-2 3-1 15,2-3 1-15,-5 1-1 0,0 0 0 16,-2 1-1-16,1-1 3 0,-1 0-1 16,-2-1 1-16,0 2-2 15,-2-2 2-15,2 1 7 0,-5-1-9 16,2 0 0-16,-4 1 3 0,1 1 14 16,-3-1-1-16,0 0 5 0,-4 3-5 15,3 0 7-15,-1-2 0 16,2 0 16-16,2 1-20 0,-4 0 16 15,1-1-18-15,2 2-14 0,-3 0 26 16,3-1 3-16,-1 1-32 0,4-3-10 16,0 2 10-16,1 1 0 0,1-1-16 15,0 1 15-15,-2 0-11 0,-1 0-30 16,-2 1 23-16,2 0-33 0,-3 2-288 16,0-2 0-16,-3-1-197 0</inkml:trace>
  <inkml:trace contextRef="#ctx0" brushRef="#br0" timeOffset="8163.89">23461 8018 287 0,'0'0'1500'16,"0"0"-1402"-16,0 0-98 0,0 0-124 15,0 0 53-15,0 0 57 0,0 0 14 16,0 0 26-16,0 0-13 0,30 38-12 16,-19-24-1-16,-2 1 19 0,5-2 4 15,-5-2-21-15,3 1-2 0,1-3 19 16,-2 2-17-16,2-3-3 15,2-1 2-15,4-2 1 0,-1-2-1 16,1-2 28-16,1-1-16 0,5-7 10 16,3-2 16-16,4-6-3 0,4 1 19 15,2-8 72-15,3 1-37 16,3-3 4-16,-1-1 81 0,2-3-72 16,3 1-19-16,-3-2 29 0,3 2-17 15,0 0-31-15,-4 5-1 16,0-1-10-16,2 3-54 0,-5 1 20 15,-1 3-20-15,-1 0 0 0,-2 6-50 16,-1 0 48-16,-1 4-15 0,-1 0-79 16,-2 1-1-16,-1 4-99 0,-6-2-390 15,-6-1-129-15,-3-5-575 0</inkml:trace>
  <inkml:trace contextRef="#ctx0" brushRef="#br0" timeOffset="13006.51">18865 9840 1506 0,'0'0'130'0,"0"0"-68"0,0 0 16 16,0 0 71-16,0 0-10 0,0 0-9 15,0 0-130-15,0 0-78 0,0 0-35 16,-8-24 112-16,9 28 1 0,0-3 21 16,2 0-4-16,-3 2-16 15,0 1 19-15,0 1 13 0,-3 5-1 16,-5 6 7-16,-5 6-26 0,-6 6-13 15,-6 4-160-15,6-6-139 0,-6-1-205 16</inkml:trace>
  <inkml:trace contextRef="#ctx0" brushRef="#br0" timeOffset="20252.57">30355 10517 1520 0,'0'0'22'16,"0"0"-22"-16,0 0 30 16,0 0-7-16,0 0 16 0,0 0 58 15,0 0-48-15,0 0 3 0,0 0 0 16,-10-24-52-16,11 24 0 0,2 0 0 16,2 1 26-16,0 3-3 0,2 0-12 15,1 3-11-15,0-2 0 0,0 3 13 16,3 0-13-16,-1 4 0 0,6 2-15 15,0 0 15-15,3-3-3 16,2-4-3-16,3-5 3 0,4-2 2 16,10-10-142-16,6-5 85 0,8-9 6 15,10-8-23-15,8-7 36 0,6-6 39 16,5-3 23-16,3-4 65 0,3 0 35 16,-2 1-45-16,-2 2-78 15,-6 5-13-15,-6 8-94 0,-7 5-59 16,-22 14-55-16,-4 1-633 0</inkml:trace>
  <inkml:trace contextRef="#ctx0" brushRef="#br0" timeOffset="27175.85">10433 13586 443 0,'0'0'137'16,"0"0"-101"-16,45-9 140 0,-26 6-88 16,-1 2-16-16,2-3 13 0,2 3-40 15,-1-2-9-15,3 0 46 16,-1 1-67-16,1 0-14 0,0 1 0 16,2 0-1-16,-3-1 1 0,0 2-1 15,-1 0 3-15,2 0-3 0,-1 0-1 16,0 2-1-16,-1-2 2 0,2 0 0 15,-1 0 1-15,1-2-1 0,0 2 1 16,0-2 1-16,-1 0-2 0,-1 1 0 16,1 1-9-16,-3-1 9 0,4-1 0 15,-3 2 1-15,1-1-1 16,-1 1 1-16,0 0-1 0,-1 1-2 16,3 2-5-16,-2-2-6 0,1 2 10 15,-1 0 3-15,2 1 0 16,-3-2 0-16,2 2 1 0,1-1 1 15,0 1-3-15,-2 0 3 0,2 0-4 16,-2 1 4-16,2 3-15 0,1-5 14 16,-2 4-1-16,2-2 17 0,2 2-16 15,-2-1 0-15,2 0-1 16,0-1 0-16,-1 0-15 0,3 2 15 16,1-4 2-16,2-1-2 0,1 2 1 15,0-4-1-15,4 2 13 0,-3-2-13 16,3 0 1-16,2 0 0 0,-2-2 0 15,1 0 2-15,0 0-2 0,1 1 4 16,0 0-2-16,-3-1-2 0,2 2 12 16,-1 0 7-16,0 0-1 0,0 2 30 15,3 0-29-15,-2 5-7 16,3-2-8-16,-2 1-2 0,-1-2-1 16,3 1 1-16,-1 3-3 0,1-3-1 15,0 1-12-15,2-2 13 16,-3 0 0-16,5-2 4 0,-3-2-4 15,3 2 0-15,-1-2-1 0,1 0 1 16,-1-2 0-16,-1 1 0 0,1 0 0 16,1-1 1-16,-3 0 8 0,3-1-9 15,-2 2 0-15,0 1 4 16,-2-3-2-16,2 2 18 0,-1 1 54 16,2 0-35-16,-2 0 4 0,2 0-1 15,1 0-26-15,-2 1-14 0,4 0 2 16,-1-1-3-16,-1 0-1 0,1 0-2 15,1 0 2-15,0 0-3 0,0 2-5 16,0-2 6-16,1 2 1 0,-2 0-2 16,5-2-10-16,-4 0-32 0,5 0 44 15,-3 0-22-15,3 0 20 16,-2 0-18-16,0 0 19 0,2 0 0 16,-2 0-11-16,2 0 12 0,0-3 1 15,-2 3 0-15,0-1 1 16,1 1-1-16,0 0 2 0,-2 0-1 15,2 0-1-15,-1 0 2 0,-1-2 14 16,1 1-16-16,2 0 22 0,-2-2-22 16,2 0 0-16,-3-1 0 0,1 2 1 15,-2-1-1-15,1-1-2 16,-1 0 1-16,1-1 1 0,-3 1 2 16,-1 1-1-16,1-2-1 0,-2 2 3 15,1 0 17-15,0 2-19 0,-4-2 3 16,0 3-3-16,1 0 1 0,-2 0 0 15,-3 0 0-15,3 0 0 0,-3 0 0 16,1 0-1-16,-2 0-1 0,-1 0-1 16,4 0-1-16,-4-1 1 0,1-2 0 15,-3 2 1-15,0-3 0 16,-3 0-2-16,1 1 2 0,-2-1 2 16,-4 0 2-16,1 2 0 0,-1-1-1 15,-5 0 3-15,1 1 7 0,1 0-12 16,-4 2 28-16,3-1-13 15,-1 0-3-15,0-2 2 0,-3 2-12 16,4-1 10-16,-4 0-9 0,0 0-2 16,2-2-1-16,-4 0 0 0,0 2 1 15,2 0-2-15,-5 1-1 16,4-2-1-16,-2 2-1 0,-1-2-3 16,0 3 4-16,3-2 1 0,-3 2 1 15,1-3-1-15,0 2-1 0,-2-2 1 0,2 2-1 16,2-1 0-16,-2 0 1 0,2 2-1 15,2-2-13-15,-2 2 14 16,1 0-1-16,3-1-2 0,-3 1-15 16,1 0-7-16,4 0-3 0,-1 0-4 15,3 0 20-15,2 0 13 0,1 0-1 16,0 1 1-16,2 1 0 0,2 0-4 16,-1 0 0-16,2 0-15 0,1 1 14 15,2 2 2-15,0-2 1 16,0 1 0-16,2-1 2 0,3-1 0 15,-2 4-3-15,2-2 1 0,1-2 2 16,1 2 0-16,3 0 0 0,-1-1 2 16,2 1 3-16,2-3-3 15,2 1-1-15,-2-1 1 0,4-1 2 0,-1 0 9 16,1 1-13-16,4-1-2 16,1 0 2-16,-3 0 0 0,4 0 0 15,-2-1 0-15,2-3 9 0,1 4-9 16,0-3-3-16,0 1 2 0,0 0 1 15,0 1-1-15,0 0 2 16,0-1-1-16,-1 1 0 0,2 0-11 16,-3-1 11-16,0 2 2 0,2 0-2 15,-2 0 1-15,0 0-2 0,3 0 1 16,-4 0-1-16,1-1 1 0,1 1 1 16,-2-1 0-16,1 1 0 0,-2-2 4 15,1 2-5-15,1 0 0 16,-4 0 0-16,4 0 0 0,-4 2 0 15,1-2-1-15,2 0-8 0,0 0 9 16,1 0 2-16,-2-2-2 0,0 2-2 16,3 0-2-16,-2-2 2 0,1 0 2 15,1 1-2-15,-2-2 2 0,-1 3 2 16,2 0-2-16,2-1 0 16,0 0 13-16,0 1-13 0,4 0 3 15,-3-2-3-15,2 1 0 0,3 1 2 16,-4-3 1-16,6 2 10 0,-2-2-12 15,1 2-1-15,0 0-17 16,2-3 17-16,-2 1 3 0,3 0 2 16,3-1-5-16,-2 0 1 0,3 0 2 15,0 0 0-15,-1 0-2 0,1-1-1 16,1 2 2-16,-2 1-1 0,-3-1-1 16,3 2-1-16,-3-1 0 0,4 2 1 15,-6 0 11-15,2 0-11 16,2 0-5-16,-2 2-8 0,1-2 12 15,-1 1-3-15,3-1 3 0,-3 0-1 16,0 0-13-16,-3 0-11 0,4 0 10 16,-5 0 13-16,2 0 3 0,-4 0-1 15,1 0 2-15,0 0-1 0,1-1 0 16,-4 1 2-16,0 0-1 16,-2 0 0-16,-3 0 0 0,1 0-1 15,-1 0-1-15,-3 0 1 0,-2 0 11 16,0 0-11-16,-5 0-19 0,2-2 18 15,-2 0 1-15,-2 2 0 16,-2-3 12-16,0 0-11 0,-6 1-1 16,-2 0 0-16,-3 0 0 0,-4 0 7 15,-3 0 6-15,-4 0-13 0,-5 2 25 16,0 0-12-16,-5 0-10 0,-2 0 8 16,-3 0-11-16,-2 0 0 0,1 0 4 15,-2 0-3-15,1 0 2 16,-2 0 59-16,0 0 45 0,0 0 7 15,0 0 62-15,0 0-128 0,0 0-48 16,0 0-21-16,0 2-28 0,-4 0-6 16,-3 2-163-16,2-1 10 0,-6 1-320 15</inkml:trace>
  <inkml:trace contextRef="#ctx0" brushRef="#br0" timeOffset="31180.86">24622 15088 509 0,'0'0'137'0,"64"0"-101"16,-31 1 32-16,6 2-22 0,0-2-12 15,2 2-21-15,4-3-10 16,3 0 12-16,2 0-15 0,3 0 32 16,-2 0 66-16,1 0 10 0,5 0-20 15,-6-2 74-15,6 2-83 0,2-1-1 16,2 1 62-16,3 0-75 15,4 0-10-15,-1 3 23 0,2 2-55 16,3 2-20-16,-1-1 13 0,3 0-16 16,5 0 0-16,2 0 1 0,6-4 0 15,1 2 0-15,0-1-1 0,4-3 0 16,-1 3 0-16,-1-2 0 16,5-1 1-16,0 0 0 0,2-3 4 15,2 2-4-15,1-4-1 0,2 1 14 16,1 0-12-16,-2-3-1 0,2 0 16 15,-2 2-15-15,2 0 17 0,-2 1 0 16,-1-2-19-16,0 2 4 0,-1 0 11 16,0 0-15-16,1-1 2 0,1 0 13 15,-1 1-12-15,-1 0 10 16,-1 0 7-16,1 0-20 0,-4 1 0 16,2 0 0-16,-5 1 0 0,0-1 1 15,0 0-1-15,0 3 2 16,0-1 18-16,0 1 35 0,-1 1-23 15,-6 2-3-15,6 4-17 0,-6-1-12 16,-4 4-3-16,6-2-11 0,-7-3 11 16,-4 0-1-16,4-1-2 0,-5 0-10 15,-3-1 0-15,0 0 10 0,-3-2 4 16,-5 0 2-16,0-1 2 16,-4-1-2-16,-1 0 2 0,-3-3 14 15,-6-2-3-15,-3 4 4 0,-2-2 4 16,-5 2-1-16,-6 1-7 0,-5 1 3 15,-6 0-16-15,-6 0-2 0,-6 1-34 16,-6 1-3-16,-4 0-117 0,-2 0-357 16,-3 0-142-16,-17-2-147 0</inkml:trace>
  <inkml:trace contextRef="#ctx0" brushRef="#br0" timeOffset="32535.02">1630 16245 1757 0,'0'0'208'16,"0"0"-153"-16,0 0-55 0,0 0-117 16,0 0 82-16,0 0 35 15,59-27 13-15,-26 18 32 0,3 2-9 16,5-1 3-16,3-2-20 0,3 0 46 15,2 2-26-15,5 0-20 0,3 0 24 16,4 3-21-16,2-2-20 0,5 5 57 16,0 0-17-16,0 1-26 0,4 1 29 15,3 1-42-15,2 2 23 16,4 0 0-16,6 1 0 0,2-2 23 16,3 2-14-16,6-1-22 0,-1-2-13 15,4-1 19-15,5 0 27 0,2-5-8 16,0 0-18-16,2-3 2 15,1-2-21-15,4 1-1 0,-2-2 3 16,0-1 0-16,2 0 3 0,-4-1 6 16,-2 0-12-16,0-1-7 0,-3 0 7 15,-5 2 0-15,-4 0 1 0,-5 4-1 16,-2-2 0-16,-5 4-1 0,-6 2 1 16,-7-2 0-16,-3 4 1 15,-6-2 3-15,-6 0-4 0,-2 0 1 16,-3 1 2-16,-4-2-3 0,-3-1-20 15,-2 0 19-15,-1-2-27 0,1-2-179 16,2-2 39-16,1-1-49 0,-1-3-319 16,-10 1-37-16,-1-1-203 0</inkml:trace>
  <inkml:trace contextRef="#ctx0" brushRef="#br0" timeOffset="33644.18">9551 16113 1296 0,'0'0'517'0,"0"0"-487"0,0 0-30 15,0 0-192-15,0 0 143 16,0 0 49-16,43 16-2 0,-10-9 12 16,3 1 3-16,4-3 10 15,4 0-21-15,7 2 11 0,2 0 13 16,5-1-26-16,0 0 1 0,8 0-1 16,2-2 0-16,2 2 11 0,5-1-9 15,2-1-2-15,3 0 3 0,3 1 46 16,1-2-4-16,4 1-12 0,4-3 22 15,0 3-36-15,4-2 17 0,3 2 6 16,2-3-19-16,2 0 6 0,3 1 17 16,4-2-20-16,0 1-13 0,1-1 1 15,0 0-13-15,3 0 2 16,0 0 11-16,0 0-14 0,4 0 0 16,-4 0 1-16,4 0 0 0,-1 0 0 15,-2 0 10-15,-1 3-11 0,2-2 0 16,-1 3 3-16,1-1-3 15,0-1 0-15,-1 2 1 0,2-2 1 16,-2-2 0-16,3 0-1 0,-2 0 0 16,2 0 1-16,-2 0-2 0,0 0 0 15,1 0 0-15,-5 0 0 16,3 1 0-16,-5 0-1 0,1-1 0 16,-2 0 1-16,2 0 1 0,-3-2 2 15,0 0-3-15,3 2 0 0,-3-4-2 16,0 3 1-16,-2-2 1 0,4-1-3 15,-5 0-37-15,2-2 40 0,-2-1 1 16,-2 0-1-16,-1-1 0 0,-2 0-2 16,-2 2 2-16,-2-4 1 0,-3 1 0 15,-6 2 1-15,-3-1 0 0,-3 0 0 16,-6 3 0-16,-6 0-1 0,-4-2 1 16,-3 3 16-16,-10 3-18 15,-2-1 1-15,-6 2-1 0,-4 0-3 16,-1 2-13-16,-2 0-72 0,-6 2-52 15,0-1-282-15,-9 0-86 0,-3-5-275 16</inkml:trace>
  <inkml:trace contextRef="#ctx0" brushRef="#br0" timeOffset="40530.65">23530 12696 1580 0,'0'0'605'16,"0"0"-534"-16,-47-18-71 0,35 13 6 0,0 1 27 16,2-1 18-16,-1-1-18 0,6 1-33 15,-3 1-16-15,0 0-10 0,0-3 22 16,-6 2-15-16,-2 0-46 15,-1 3 20-15,-2 2 9 0,-2 0-12 16,-2 0 48-16,-3 0 0 0,-2 0 3 16,-2 0 0-16,-4 0 17 0,0 0 12 15,-3 2 0-15,-3 2 17 0,-1-2 6 16,-1 1-26-16,0 1-6 0,-1-3 16 16,-1 2-17-16,1-3-18 0,-1 0 18 15,2 0 1-15,-4-3-7 16,2 2 6-16,0-3-19 0,-1 0-3 15,1-1-5-15,1-1 5 0,-3 0-2 16,0-1-30-16,0 0 31 0,-2 1-15 16,0-4-24-16,-2 1 4 0,1 1 10 15,-4-3-68-15,1 3 46 0,-7 0 22 16,2 2-6-16,-3 0 19 0,-3 2 11 16,-1 4 2-16,-4 0 0 15,-1 2 4-15,-3 2 9 0,-3 2-11 16,0 2 1-16,2 2-2 0,-2-4 0 15,2 1-1-15,1 1 5 0,-1-3 11 16,3 1-13-16,-2-2-1 16,2-3-2-16,0 0-1 0,4-1 0 15,-1-1-1-15,2-4-1 0,-1-2-10 16,-4-2 13-16,0-1 11 0,0 0-8 16,-4 2-3-16,-2 0 3 0,0 2 23 15,-5 2-24-15,-2 4 27 0,-2 0 33 16,1 3-14-16,0 0 7 0,-3 3 45 15,3 2-58-15,3 2 0 0,-3-2-9 16,0 1 5-16,1 0-25 16,3-2 61-16,0 0-51 0,3-2-23 15,0-4-17-15,3 1 17 0,1-2 0 16,0 0-20-16,1 0 20 0,0-3 0 16,0 0 4-16,1-2-4 15,-1-2 0-15,1 3 3 0,-2-1-3 16,-3 1 0-16,1 3 0 0,1-1 0 15,-5 2 3-15,0 0-3 0,-1 2 19 16,-2 2-6-16,-1 2 39 16,-2 1 9-16,-1 0-16 0,5 2-13 15,-3-2 9-15,3-1-41 0,-1 0 13 16,1-2-5-16,4-3-8 0,2-1-32 16,-1-1 31-16,4-1 1 0,-1-4-23 15,-1-1 21-15,1-1 2 0,0-1-67 16,1-3 63-16,-3 2-21 0,3 0-31 15,-4-2 56-15,-1 1 0 0,-2 2 10 16,-1-2-10-16,-3 3-4 16,1 1-37-16,-2 1 41 0,0-1 0 15,1 3 19-15,-2 0-19 0,-1 0 0 16,4 3-8-16,-4-3 8 0,2 2 0 16,0 1 0-16,-2 0-3 15,0 1 3-15,1 0-3 0,-2 0 0 16,3 0 3-16,-1 0 0 0,1 0 0 15,1 0 0-15,-1 2 13 0,0 0-4 16,0 3-9-16,2-2-19 16,-1-1 16-16,0 4 3 0,2-5-29 15,0 4 29-15,-1-2 0 0,4 1-42 16,-2-3 29-16,2 1-9 0,1 0 4 16,0-2 18-16,1 0 4 0,0 0 5 15,0 2 7-15,0-1-16 0,2 2-30 16,0 1 30-16,0 1 0 0,0 0-26 15,-1 1-9-15,2-2 12 0,-1 1 19 16,4-1-35-16,-1-3 20 16,3-1-30-16,1 0 49 0,1 0-2 15,2 0-28-15,0-5 27 0,0-2 0 16,2 2-4-16,0-2 7 0,2 1 4 16,-2 0 2-16,2 1 10 15,-1 1-15-15,1 3 22 0,-1-2-1 16,1 3 91-16,2 0-90 0,1 3-23 15,2-1 29-15,1 4 3 0,2 0-31 16,1 2-1-16,3-2-25 16,0 4 24-16,3 0 1 0,-1 0-30 15,2 1 28-15,0 0-27 0,3 1-104 16,0-2 55-16,1 1 17 0,1-2 2 16,2-1 50-16,1 0 9 0,0 0 2 15,1 0 1-15,-1 0 17 0,3-1 15 16,-1 2 7-16,2 1 20 0,2 0 57 15,-1-2-74-15,3 4 1 0,3-2-24 16,25-10 4-16,-50 26 3 16,29-11-23-16,0 0 20 0,1 3-26 15,1 2-26-15,2 0 23 0,2 6-13 16,2-2-28-16,1 6 43 16,4-3-11-16,0 2-23 0,4 1 32 15,2-1-9-15,2 0-17 0,4 1 26 16,2-2-13-16,3 1-10 0,0-1 24 15,5 0-1-15,0 0-23 0,1 0 24 16,2-1 2-16,2 1-13 16,1-3 10-16,1 0 3 0,2 1-10 15,2 2 9-15,1-3 1 0,2 0-13 16,1 2 13-16,2-3 0 0,1 1 0 16,2-1-2-16,0-2 2 0,3-2-19 15,-1 1-1-15,0-2-15 0,1-1 10 16,1 1 22-16,-1-2-1 0,2 1-19 15,-1-4 22-15,2 1 2 16,0-2 13-16,2-1-14 0,-2 0 0 16,1 0 0-16,0-2-3 0,2-1 3 15,0-1 5-15,-1 0-5 16,1-3 0-16,1 2-16 0,-1 0 16 16,-1-2 0-16,2 0 1 0,-1 3-1 15,2-2 0-15,-2 2 1 0,2-2-1 16,-45-6 0-16,91 15 1 0,-44-10 1 15,-2 2 0-15,2-2 13 0,2 2 8 16,-2-3-7-16,2 1-9 16,2-3 6-16,1 2-11 0,0-2 21 15,1-2-10-15,2 0-12 0,1 0 3 16,0 0-1-16,2 0 0 0,1 0-3 16,1-1 3-16,-3-2 4 0,2 2-6 15,1 0-1-15,0 1 1 0,-1 0 1 16,1 0-1-16,-2 0-2 0,-58 0-2 15,119 0 3-15,-60 1 0 16,1 0-3-16,1 1 3 0,0-1 0 16,-1 0 3-16,0 1-3 0,2-1 1 15,-1 2-1-15,0-1 13 0,2 2-12 16,-2-1 5-16,2 1-2 16,-2 0-3-16,3 0 12 0,0-1 1 15,2-1-14-15,-4 1-7 0,4 0 7 16,-4-3 1-16,1 1-1 0,1 2 2 15,3-3-2-15,-3 1-1 16,1 0 1-16,-1-1 0 0,-1 2 0 16,1-1 0-16,0 2 0 0,-2-2 4 15,2 3-4-15,0-1 0 0,2 1 1 16,-4-2-1-16,2 4 0 0,2-5 0 16,-1 3 0-16,-1-3 0 0,3 2 0 15,1 0 3-15,0-2-3 0,0-1 0 16,1 0-1-16,0 0 1 15,2 0 0-15,0-1 3 0,-1-1-3 16,2 0 16-16,-1 0-16 0,2 0 0 16,1-2-22-16,-4 0 22 0,4 1 2 15,-2-1-2-15,-2 0 1 16,4 0 1-16,-2 0 4 0,0 1 7 16,0 2-13-16,-2-3-10 0,2 4 10 15,-1-1 0-15,0-1 0 0,1 1 0 16,0-2 9-16,-2 2-7 0,5-3-2 15,-2 1 3-15,-3-1-3 16,4 0 0-16,-3 0-4 0,2-1 4 16,-1 1 7-16,-1-1-7 0,-2 1-1 15,-1-2 1-15,0 4 0 0,0-1-1 16,-5 0 1-16,1-1 0 0,-1 2-17 16,1-1 17-16,-2 0 0 0,0 1-12 15,2-1 9-15,-4 2-17 0,2-1 20 16,0 1 6-16,0-2-6 0,1 2-8 15,1-2 8-15,-1 2 0 16,-1 0-66-16,-2-1 40 0,2 2-6 16,0-1 14-16,0 0 5 0,-1-2 0 15,0 2-15-15,-1-2 26 16,2 2 1-16,-5-1 0 0,2 2 1 16,-5 0 0-16,1 0-2 0,1 0 2 15,-5 0 2-15,2 0 3 0,-1 3-4 16,3 0 2-16,-5-3 3 0,6 0-4 15,-5 0 0-15,4 0 18 16,-3 0-18-16,2-3 0 0,1 2 4 16,1-1-3-16,-3-2-1 0,3 2 0 15,-1 0 1-15,-3 1-3 0,3 1 0 16,-3 0 1-16,-2 0-1 0,1 0-2 16,-2 0 2-16,1 0 1 0,2 1-1 15,-2-1 0-15,4 2 0 0,-5-2 0 16,0 0 1-16,1 0-1 0,0 0 2 31,-2 0-2-31,-1 0 1 0,4 0 10 16,-51 0-10-16,93 0-1 0,-42 1 3 15,-5 0-3-15,4 1 1 0,-2-1-1 16,1 0 3-16,-1-1 20 16,0 0 0-16,-1 0 3 0,-2 2-1 15,2-1-15-15,-2 2 16 0,-1-1-4 16,4 2 1-16,-4-1 6 15,0 1-10-15,1-3-12 0,1 2 6 16,-2 0-10-16,2-3 0 0,-3 0 10 16,2 0-12-16,3 0-1 0,-2-3 13 15,2 0-13-15,-2 2 0 16,2-2-1-16,-2 1 1 0,0 0-6 16,0 1 6-16,0 0 0 0,-2-2-7 15,2 2 7-15,-5-2 0 0,3 0 2 16,-3 2-2-16,2-4 0 0,-3 2-7 15,3-1 7-15,-2-3 0 0,-1 5-9 16,0-5 9-16,-1 2 0 0,1-1-23 16,-2 1 23-16,0-2 0 0,-2 1-20 15,1-2 20-15,-1 1 10 0,1-1-7 16,-1 0-3-16,0-1 0 16,0-2 3-16,2 0 4 0,-5 1-7 15,2-1 2-15,-2-1 1 0,0-1-3 16,-1 2 3-16,0-1 1 15,-2 1-1-15,-1-2-3 0,-1 1 13 16,-1 0-13-16,-2 0 2 0,2-1 4 16,-3-2-6-16,0 0 4 0,0-1 5 15,-2 2-9-15,0-4 2 16,-1 1 11-16,2 1-13 0,-5-3 4 16,4 1 8-16,-2-2-12 0,-2 0 4 15,5 0 5-15,-4-2-9 0,1 1 2 16,-3 0 8-16,0-1-10 0,1 2 2 15,-5-1-2-15,0 2 0 0,-3 1 2 16,-2-1 2-16,0 2-4 0,-3-2 2 16,0 0-2-16,-2 1 0 0,1-1 2 15,-4-1 11-15,0 1-10 0,-4 3 0 16,0-2 29-16,-5-1-32 16,2 3 4-16,-2-3 15 0,-3 2-19 15,-2 0 13-15,-4 1-10 0,2-2-3 16,-4 2 3-16,-3 2 13 0,-1-1-16 15,-4 3-8-15,1 1 8 16,-3 1 0-16,-1-2-11 0,-1 2 11 16,0 0 0-16,-1-2-1 0,-2 2 1 15,-2 1 0-15,-3-3-19 0,-2 3 19 16,0-2 0-16,-4-1 0 0,0 1-1 16,-4 1 1-16,1-1-4 15,-3-2 4-15,-1 5 0 0,-2-3-2 16,0 2 2-16,-3-2 0 0,0 3-34 15,-3 0 33-15,1 3-28 0,-4-2-207 16,-1-1 3-16,19 4-159 0,-4-7-1467 0</inkml:trace>
  <inkml:trace contextRef="#ctx0" brushRef="#br0" timeOffset="42793.32">24239 15925 1699 0,'0'0'431'0,"0"0"-269"0,0 0-143 15,-2-36-3-15,-1 33 29 0,3-1 17 16,0 2-36-16,0-2-10 0,0 0 30 16,3 2 38-16,-3 0-13 15,0 2 29-15,0 0-55 0,0 0-45 16,0 0 6-16,1 0-6 0,0 6 52 16,2 6 63-16,0 11 10 0,-2 6-48 15,-1 9-36-15,0 4 36 16,0 2-58-16,-1 4 0 0,-2 6 13 15,-1-2-32-15,0 4 26 0,1-2-14 16,1 1-12-16,-1 0 19 0,0-5-3 16,3-2-16-16,0-5 19 15,0-3 0-15,3-5-19 16,0-6 26-16,5-2-4 0,-2-5-19 0,4-2 22 16,0-4 7-16,5 0-32 0,1-4 22 15,5-2-3-15,1-2-19 0,3-4 16 16,2-2 22-16,6-2-6 0,-1-2-20 15,5-5 64-15,1-1-70 0,0-3 26 16,1 2 5-16,-2 0-37 0,3-2 25 16,0 2-25-16,-5-1 0 0,1 1-3 15,-3 2 3-15,-1 1 0 0,-1 0-6 16,-2 4 6-16,-2-1 0 0,-2 2-28 16,-3 1 9-16,-1 0 19 15,-2 0-180-15,-1 1 155 0,-3 2-48 16,1-2-159-16,-5 0 130 0,-1 2-61 15,-2-3-280-15,-2 0 61 16,-2 0-65-16,2-3-712 0</inkml:trace>
  <inkml:trace contextRef="#ctx0" brushRef="#br0" timeOffset="43574.56">25602 15818 2606 0,'0'0'370'0,"0"0"-370"16,-8 36-74-16,7-8 74 0,-3 8 52 16,4 0-46-16,-4 3 10 0,0 1 29 15,-3 4 3-15,0 4-10 16,1 1 23-16,-4 2-16 0,4 1-16 15,-1 1 60-15,-2-2-35 0,5 1-41 16,-2-4 54-16,2-3-67 0,2-3 3 16,-2-4 16-16,1-4-19 0,-1-8-16 15,4-8-13-15,0-8 17 0,0-3-74 16,0-7 86-16,0 1 2 0,0-1 20 16,0-6 67-16,-1-9-89 15,1-10 10-15,0-3-12 0,0-7 2 16,0-2-16-16,1-3 16 0,2-6 0 15,1 0-6-15,-3-2 6 0,4-4 0 16,5 1 1-16,-4-1 3 16,6-3-4-16,2-2-61 0,0 1 58 15,1 1 3-15,0 3-60 0,-3 3 60 16,1 2 0-16,3 3-3 0,0 6 3 16,-1 2 0-16,1 8 16 0,-3 4-16 15,-1 8 0-15,0 6 13 16,-4 6-10-16,-3 3-3 0,3 1 29 15,3 8-29-15,4 8 38 0,-2 11 13 16,2 3 50-16,-2 8-28 0,-1 0-13 16,4 5 79-16,0 2-48 0,1 5-85 15,1-1 85-15,-1 2-91 0,3 1 39 16,-1 0-5-16,-1-3-34 0,5-1 35 16,-2-3-32-16,2-1-3 15,0-1-3-15,-3-4 3 0,1-3 0 16,-2-4-3-16,-3-4 3 0,-3-3 0 15,0-1-54-15,-3-4 19 0,-4-1 29 16,0-6-173-16,-4 0 166 0,0-3-50 16,-2-2-158-16,0-6 155 15,-4 2-62-15,-4 2-249 0,-4-4 98 16,-6-2-80-16,-3-1-325 0,4-3 117 16,-5-4-209-16</inkml:trace>
  <inkml:trace contextRef="#ctx0" brushRef="#br0" timeOffset="43871.41">25510 16464 1588 0,'0'0'1153'16,"0"0"-1008"-16,37-38-145 0,-17 36-38 15,6-5-11-15,-1 0 47 0,3-2 2 16,3-2-96-16,-3 2 93 0,1-2 2 16,2 2 1-16,-2-3 13 15,0 3-13-15,2-1 13 0,-2 1 6 16,-1 1-19-16,3 3-4 0,-3-2 2 16,-1 4-9-16,2 1-127 0,-4 0-69 15,-1 1-46-15,0 0-325 0,-6 1 70 16,-4-2-196-16</inkml:trace>
  <inkml:trace contextRef="#ctx0" brushRef="#br0" timeOffset="44043.25">26233 16260 3295 0,'0'0'0'0,"0"0"-320"16,0 0-519-16,0 0 196 0,-34 6-825 16</inkml:trace>
  <inkml:trace contextRef="#ctx0" brushRef="#br0" timeOffset="46452.2">26797 16100 2383 0,'0'0'429'16,"0"0"-429"-16,0 0-19 16,0 0-191-16,0 0 101 15,32-24-5-15,-18 20-44 16,4-2 38-16,-4 4-10 0,1 2-110 16,-7 0-95-16,-1 0-193 0</inkml:trace>
  <inkml:trace contextRef="#ctx0" brushRef="#br0" timeOffset="46639.38">26889 16421 3176 0,'0'0'347'16,"0"0"-347"-16,0 0-13 0,0 0-35 15,0 0-72-15,0 0-344 0,0 0 174 16,0 0-179-16,0 0-233 15,33-21 145-15,-21 13-125 0</inkml:trace>
  <inkml:trace contextRef="#ctx0" brushRef="#br0" timeOffset="47155.08">27671 15752 1246 0,'0'0'969'16,"-5"-47"-840"-16,-2 30 85 0,5 6 95 15,-4 4-158-15,1 2-36 0,-2 4 26 16,-2-2-8-16,-4 3-6 0,-3 3-22 16,-2 9-35-16,1 2-58 0,-2 6-2 15,2 7 65-15,-3 4-9 0,3 5-59 16,-2 5 90-16,0 3-66 0,1 4-12 15,2 3 51-15,1-1-70 16,4 1 16-16,5-2-16 0,3-3 0 16,4-4-35-16,7-4 35 0,4-6 0 15,7-4-26-15,1-3 26 0,4-6 0 16,5-6-23-16,2-1 23 16,1-5 0-16,4-3-37 0,1-4 21 15,-1-3-19-15,2-1-166 0,-5-3 141 16,-1-1-60-16,-3-1-266 15,-3-2 72-15,-5-2-95 0,-2 4-480 16,-9-3-130-16</inkml:trace>
  <inkml:trace contextRef="#ctx0" brushRef="#br0" timeOffset="47547.78">27865 16040 2262 0,'0'0'726'0,"0"0"-534"16,-22-34-96-16,20 32 66 0,0 2-95 16,2-3-67-16,0 3-35 0,2 0-45 15,3 0 23-15,3 3 57 0,3 2 45 16,3 7-36-16,0 4 55 16,0 3-26-16,-2 3-28 0,-1 2 72 15,-2 2-50-15,3 0-17 0,-2 1 27 16,-1-3-42-16,0-1 3 0,1-6-3 15,-1-4 0-15,-5-2-21 16,1-3 21-16,-3-5 0 0,-2-2-11 16,0 0 11-16,0 2 19 0,0-3 22 15,0 0 91-15,-2-1-122 0,0-5 31 16,-2-2-69-16,2-8 28 0,2-6-149 16,3-6 146-16,4-2-63 0,3 0-124 15,0 2 132-15,0 2-15 0,2 0-147 31,0 3 85-31,2 2-67 0,0 2-276 16,1 4 202-16,-2 2-13 0,1 4-326 16,-6 1 41-16,1 4 88 0</inkml:trace>
  <inkml:trace contextRef="#ctx0" brushRef="#br0" timeOffset="47707.77">28231 15954 1326 0,'0'0'305'0,"0"0"-97"0,0 0 130 16,0 0-157-16,0 0-26 15,26 40 29-15,-21-24-116 0,-1 2-42 16,1 0-17-16,-1 0 4 0,-2-4-13 16,-1 2-27-16,-1-2-14 0,0 0-105 15,0-2-225-15,0-1 63 16,0-6-229-16</inkml:trace>
  <inkml:trace contextRef="#ctx0" brushRef="#br0" timeOffset="47849.1">28366 15736 2794 0,'0'0'0'0,"0"0"-36"0,0 0-76 16,0 0-302-16,0 0-579 0</inkml:trace>
  <inkml:trace contextRef="#ctx0" brushRef="#br0" timeOffset="48302.18">28511 15405 1896 0,'0'0'693'0,"0"0"-510"0,0 0 55 16,0 0-71-16,0 0-167 0,0 0-64 16,-10 39 64-16,6-5 45 0,-2 6-14 15,1 0 40-15,0 3-14 0,-1 1-12 16,4 3 34-16,-1 1-12 0,0 0-32 16,1 2 41-16,-1 1-38 0,2-4-19 15,1-5-16-15,0-3-3 0,1-10 6 16,3-2-6-16,1-7 0 15,1-5-14-15,-1-3 14 0,-2-6 0 16,1-4-24-16,-3-1 24 0,3-1 35 16,-1 0-35-16,3-5 104 0,4-9-47 15,4-6-35-15,4-5 9 16,0 1-31-16,-3 3 10 0,-2 5-10 16,1 4 0-16,-4 1-4 0,2 6 4 15,-2-2 0-15,-4 4-62 0,5 3 49 16,0 0 13-16,2 0-72 15,0 3 71-15,-1 4 1 0,0-2-79 16,-2 3 66-16,-2-1-85 0,2 2-137 16,-2 0 123-16,-2 2-73 0,-1-3-398 15,-2-1 64-15,-1-3-203 0</inkml:trace>
  <inkml:trace contextRef="#ctx0" brushRef="#br0" timeOffset="48489.66">28830 15804 2643 0,'0'0'112'0,"0"0"20"15,0 0-23-15,0 0-109 16,0 0-9-16,0 0-371 0,0 0 115 16,0 0 61-16,0 0-111 0,0 0 36 15,-9 1-70-15,10 3-413 0,4 0 329 0</inkml:trace>
  <inkml:trace contextRef="#ctx0" brushRef="#br0" timeOffset="49786.43">29193 15709 365 0,'0'0'1946'16,"0"0"-1749"-16,0 0 6 0,0 0 13 15,0 0-158-15,0 0-39 16,0 0-6-16,0 0 76 0,0 0-9 16,-38-5-73-16,17 17 9 0,0 1 12 15,-1 3-18-15,6-1 51 16,0 1-14-16,2 1-43 0,2 0 40 16,1 2-44-16,3 1-43 0,3-3 42 15,5-1 1-15,0-5-118 0,1-3 50 16,6-3-15-16,3-2-58 15,5-3 77-15,5 0 64 0,0 0 13 16,1-7 22-16,2 1-35 0,2-4-66 16,-2 1 65-16,0-2-11 0,-5 2-59 15,1 1 71-15,-4-1 3 0,-5 3 4 16,-3 1 19-16,-2 2 3 0,-1 1 96 16,0 0-23-16,0 0-25 0,0 0-26 15,-1 2 13-15,0-1-64 0,-2 1 7 16,3 0-7-16,0 0 0 15,0 0 0-15,1 1-1 0,-1 3 1 16,2-2-29-16,-1 2 29 0,2 0 0 16,-1-3 1-16,2 2-1 0,3-1 0 15,2-2 13-15,2-1-13 16,-2-4 0-16,2-2-18 0,-2 0 18 16,-1-2 0-16,2 0 15 0,-2-3 1 15,1 1-16-15,0-1 4 0,1 0 18 16,-1-3-22-16,-2 1 3 15,2-1 4-15,-2 0-7 0,1-1-11 16,-3 2-2-16,-1-4-16 0,-1 0-98 16,-1-1 111-16,-2-2-39 0,0 1-80 15,-1-3 94-15,0-1-8 0,-1-1-66 16,1-5 95-16,0 1 17 0,1 0 3 16,-4-2 16-16,1 3 10 0,-1 1 25 15,0 5 78-15,0 3-1 0,-1 4 23 16,-2 5-11-16,2 4-32 0,-1 4-19 15,2 2 32-15,-2 0-93 16,0 0-28-16,1 6-44 0,-2 10 44 16,1 10 44-16,-2 6 63 0,2 4-63 15,2 2-34-15,0-2 62 0,2 2-72 16,3-1 38-16,0 0-13 16,3-1-25-16,0 0-3 0,0-2 3 15,2-4 0-15,0-4-40 0,1-1 40 16,-2-6 0-16,3-2-74 15,-1-5 52-15,2-7 22 0,2-5-126 16,1-2 106-16,3-9 18 0,-1-5 4 16,2-4-12-16,0-7 10 0,-1-2-98 15,0-3 85-15,-1-8 13 0,1-4-73 16,1-3 58-16,-1-2 15 0,-5 4-74 16,0 1 74-16,-1 2 0 0,-4 8 4 15,-5 4 43-15,-2 8-47 0,-2 8 3 16,0 8 137-16,-3 3-10 0,0 3-74 15,-2 3 51-15,-3 3-107 16,-1 14-211-16,-1 6 211 0,0 6 0 16,2 2 2-16,2 0 17 0,4 0-19 15,0 0 7-15,2 0-7 0,4 0 0 16,2-4-17-16,4-4 17 16,2-6 0-16,3-6-20 0,2-3 20 15,-1-6 0-15,3-3 3 0,-2-2 35 16,3 0-38-16,2-8 13 0,-4-2 18 15,4 0-31-15,-4-2 28 16,0 1-6-16,-4-1-22 0,-2 3 22 16,-4 2-22-16,0 3 0 0,-5 0 4 15,1 3-4-15,-3 1 0 0,2 0-92 16,-2 0 91-16,1 0-32 0,-2 2-37 16,0 5 70-16,0 4 0 0,1 3 19 15,-1 2-19-15,1-1 0 0,3-2-23 16,0-2 23-16,0 0 0 0,4-5-69 15,-2 0 68-15,4 0 1 16,2 1-22-16,2 0 22 0,-4-1 0 16,0 2 6-16,-1-1-6 0,-2 4 0 15,-2 3-16-15,-1 5 16 16,-1 2 0-16,-2 9 4 0,-1 3 53 16,0 0-57-16,-3 9 22 0,-1-1-22 15,-1 2 0-15,-3 3-26 0,1 1 7 16,-3 2 18-16,-1-3-145 15,-2-2-45-15,1-6-20 0,0-3-98 16,-2-7 22-16,6-9-98 0,3-10-571 16,-3-5 219-16</inkml:trace>
  <inkml:trace contextRef="#ctx0" brushRef="#br0" timeOffset="50216.35">28251 15541 68 0,'0'0'2452'0,"0"0"-2072"0,0 0-380 16,0 0 83-16,0 0-83 0,60 15 132 16,-21-13-65-16,6-2-57 0,3-5 34 15,4-7-44-15,6-3 19 0,2-3-15 16,2-4-4-16,5-3-7 0,4-2 7 15,2-1 0-15,2-2-83 16,-3-1 64-16,1-1-13 0,-5 3-135 16,1-2 97-16,-5 2-40 0,-4 3-177 15,-4 4 96-15,-5 2-113 0,-6 8-431 16,-13 4 41-16,-5 4 134 0</inkml:trace>
  <inkml:trace contextRef="#ctx0" brushRef="#br0" timeOffset="50685.21">27794 16618 1486 0,'0'0'1326'0,"0"0"-1326"0,0 0-151 15,1 38 70-15,3-13 81 0,2 6 32 16,-1-2-19-16,-1 2-9 16,0-2 18-16,1 4 33 0,-3 1 9 15,2-2-9-15,-3 5-13 0,-1-1-7 16,0 0-32-16,0 3 1 0,0-2 18 15,0-5-22-15,-1-3-214 16,-1-2 194-16,2-10 20 0,0-6-271 16,0-4-4-16,0-7-115 0,0 0-691 15,-4-4 481-15</inkml:trace>
  <inkml:trace contextRef="#ctx0" brushRef="#br0" timeOffset="50934.68">27657 16728 1997 0,'0'0'625'0,"-11"-39"-457"16,8 26-21-16,1 5 81 0,4-2-87 15,5-2-135-15,6-2-6 0,5-4-29 16,4 2 4-16,5-4 25 16,1 3 0-16,5 0-16 0,-1 1 12 15,2 0 4-15,-1 4-76 0,-2 1 63 16,-3 4-83-16,-6 3-177 0,0 4 105 15,-8 6-32-15,-2 3-286 16,-6 7 177-16,-5 3-91 0,-1-3-562 16</inkml:trace>
  <inkml:trace contextRef="#ctx0" brushRef="#br0" timeOffset="53472.36">27562 17322 881 0,'0'0'1589'16,"0"0"-1340"-16,0 0-153 0,0 0 14 16,0 0-65-16,0 38-13 0,17-37-13 15,11-4-9-15,6-9 41 0,0-6-19 16,4-4-23-16,-6 0 14 16,-2-1-23-16,1-2 16 0,-2-3-13 15,-3 1-3-15,0-1 3 0,-2-1 4 16,-1-1-7-16,0 1 16 0,-1-2-13 15,1 1-3-15,1 2-7 16,0 1 7-16,-3 2 0 0,1 7-12 16,-4 4 9-16,2 3 3 0,-6 4-44 15,2 5 43-15,-3 2 1 0,-1 0-64 16,-1 6 64-16,-1 5-3 0,-2 1 7 16,0 4-4-16,-4 3 73 0,3-1-12 15,-2 4-13-15,1 0-48 16,-2 2 22-16,0-1-15 0,0-2-7 15,1-1 3-15,-1-2-3 0,-1-10 0 16,-1-2-51-16,2-3 50 0,-2-3-1 16,0 0 2-16,2-3 25 0,4-5 7 15,2-6-16-15,0-5 25 16,2-5-41-16,-2 3 20 0,-1-2-20 16,0 3 0-16,-2 0 12 0,2 1-12 15,-1 5 0-15,-1 2 0 0,-3 6 0 16,-1 1 0-16,1 4-38 0,0-2 25 15,0 0 13-15,2 3-64 16,-2 0 64-16,4 6-19 0,-1 3-19 16,1 6 38-16,1 1 0 0,-3 1 13 15,0 2-13-15,0-6 0 0,-2-1-10 16,-2-4-12-16,2-5 19 0,0-2-80 16,2-1 83-16,0-1 47 0,5-9-31 15,0-2 42-15,2-4-45 16,-1-2 6-16,0-1 6 0,-4 2-25 15,1-2 4-15,1 4 5 0,-1 1-9 16,-1 2 3-16,-3 4-4 0,1 2 1 16,-1 2 0-16,0-1 0 0,-1 2 0 15,4-2-3-15,0 4 3 16,0-2 0-16,-1 2-61 0,1 1 61 16,0 0 0-16,-1 0-25 0,2 2 25 15,-2 0 0-15,2-1 0 0,2-1-16 16,-1 0 16-16,2-7-54 0,-1-3 53 15,-2-1 1-15,3-6-42 16,-4-3 42-16,-1-3 0 0,0-4 3 16,-3-1 7-16,0-2-10 0,-3-2 3 15,0 0 13-15,-1 0-16 0,0 5 1 16,0 4 37-16,-2 9-12 0,-1 4 79 16,0 5 10-16,1 2-42 0,0 2-32 15,-2 1 99-15,0 1-140 16,-1 14-26-16,-2 12 26 0,-1 7 0 15,-1 8 1-15,5 3-1 0,-1-4 7 16,5 6 5-16,0 2 55 0,0 1-48 16,0-2 6-16,0 0-50 0,5-2-16 15,-1 1 41-15,0 1 28 16,-1-4-28-16,1-4-76 0,0-3 76 16,0-5 0-16,1-5 7 0,-4-7-7 15,2-8 0-15,-2-5-28 0,-1-3 26 16,0-3 2-16,0-1-57 0,0 0 57 15,-1-4 6-15,-4-4 10 16,-3-11-32-16,-2-7 10 0,1-6-54 16,1-6 60-16,1 0 0 0,3 0-6 15,2-2 6-15,0 0 0 0,2-1-1 16,0 0 1-16,4 1 0 0,2 0-16 16,2 2 13-16,0 5 3 0,2 1-149 15,4 3 124-15,-4 5-17 16,5 5-51-16,-2 4 93 0,-1 5 0 15,-2 7-67-15,-2 2 66 0,-3 1-34 16,-2 5-87-16,2 7 120 0,-1 8 1 16,-1 5-30-16,-3 2 28 0,0-2 2 15,0-1 1-15,-2-5 0 16,0 0 0-16,2-2 2 0,0-2 11 16,0-3-13-16,1-3-28 0,2-1 27 15,1-5 1-15,1-2-58 0,4-1 57 16,7-4-54-16,3-7-6 0,0-2 61 15,-1-6 0-15,0 2-98 16,0-2 97-16,1 1-2 0,-3 3-17 16,-3 0 20-16,1 3 20 0,-4 6 103 15,-2 0-33-15,-2 2-25 0,-2 3-46 32,2 0 32-32,1 1-51 0,-2 0 0 15,1 2 0-15,-1 6 23 0,0 2-1 16,-2 4 33-16,0 1-1 0,-3 1 23 15,0-4 12-15,0 0-60 0,0-4-13 16,0-1 19-16,0-2-35 16,0 0-6-16,0-2 6 0,1 1 0 15,-1-3-42-15,3 2 42 0,-2-3 0 16,2-3 42-16,1-7 18 0,4-8-60 16,2-4-6-16,1-1 6 15,1-1 0-15,0 0-7 0,3 3 7 16,-2-1 0-16,0 2-6 0,2 6 5 15,-2-1 1-15,1 3-19 0,0 1 19 16,0 5 0-16,-1-1-64 16,2 6 62-16,-2 1 2 0,0 0-68 15,2 5 66-15,-3 0-15 0,-1 5-57 16,2-2 36-16,-4 4-1 0,2 0-54 16,0 1 90-16,-2 0-19 0,-1 2-81 15,0-2 52-15,-1-3-43 0,-3-4-77 16,0 0 97-16,0-5 29 0,-2 0-85 15,1-1 86-15,1 0 44 0,-1-8 74 16,-2-2-57-16,2-9-17 16,-3-2-22-16,0-5-4 0,0 1 25 15,0 0-15-15,1-3 3 0,-1-2-2 16,0 1 15-16,3-2-1 0,-1 2-25 16,1 0 26-16,1-1 3 15,0 2 8-15,1-1-11 0,1 5 0 16,-1 3 21-16,-1 2 96 0,-1 3-7 15,-1 7-13-15,-2 2 63 0,0 2-38 16,2 3-6-16,-1 2-91 0,0 0-25 16,3 8-115-16,-1 11 115 0,1 6 93 15,-3 7 35-15,2 6 13 0,-3-4-68 16,5 5-73-16,-2-2 29 0,4 1-29 16,-2-1 0-16,0 0-4 15,2 2-25-15,-2-3 29 0,-1-1-211 16,0-3 134-16,-1-6-32 0,0-3-180 15,-1-8 72-15,1-7-100 0,-2-4-284 16,-1-3 249-16,0-1 56 0,0-1 149 16,-6-9 108-16,-5-4-98 0,-2-6 16 15,-3-4 121-15,5 4 147 0,0-2 446 16,3 4-235-16,2-1-81 16,-1 2 132-16,3 2-228 0,1 2-26 15,1-1 29-15,2 2-71 0,1 2-20 16,3 2 0-16,0 2-13 0,5-2-35 15,3 0-4-15,4-1-25 0,7 1-16 16,-3 1-65-16,1 2 65 0,2 1 0 16,1 3-25-16,0-1 24 0,1 1 0 15,-2 1-15-15,-2 0 16 16,1 0 0-16,-4 3-27 0,1 2 25 16,-2 0 2-16,-2 3-19 0,0 0 19 15,-5 2 0-15,-2 0-51 0,0 2 51 16,0-1 0-16,-2 1 2 15,-1-1 2-15,-1-2-4 0,0 0 16 16,-3 1-10-16,1 0-6 0,-1 0 1 16,-1-5 6-16,0-4-7 0,0 2-8 15,1-3 8-15,5-3 3 0,2-5 55 16,2-8-7-16,4-1-41 0,-1-3 6 16,0 0 14-16,-2 4-30 15,-2-1 0-15,-2 5 28 0,0 4 23 16,-5 2-44-16,1 4 57 0,0-2-55 15,-1 1 10-15,1 2-9 0,0-1-10 16,-2 2-105-16,3 0 105 0,-1 3 0 16,-1 0 12-16,2 2-12 0,0 2 0 15,0-1-5-15,0 0 5 16,0 0 0-16,2-2-24 0,-1 0 4 16,0 0 20-16,1-4-44 0,-1 0 44 15,6-6 0-15,3-12-29 0,2-2 26 16,2-5 3-16,-4-4 0 15,0 1 3-15,-4-6-3 0,1-2 1 16,-2 0-4-16,1-2 3 0,-4-2-32 16,2 0 32-16,-1 0 0 0,-3 4 1 15,-1 2-1-15,-3 6 16 0,0 6-13 16,-4 8 45-16,1 5 29 0,0 5-4 16,-1 3 26-16,3 1-45 15,-3 0-54-15,0 10-48 0,-5 16-6 16,1 6 6-16,0 5 48 0,1 4 0 15,7 1 19-15,0-4-6 0,0 2-13 16,4 3 26-16,1-3-26 0,3 3 0 16,-1-5-27-16,1 1 5 15,0-7-10-15,1 0-201 0,-1-3 101 16,2-6-67-16,-1-7-286 0,-2-8 34 16,-1-5-124-16,0-3-663 0</inkml:trace>
  <inkml:trace contextRef="#ctx0" brushRef="#br0" timeOffset="53612.97">30209 16356 2197 0,'0'0'256'0,"0"0"-72"0,0 0 122 16,-8-38-236-16,18 33-70 0,9-3-237 16,6 1 72-16,6 1-28 0,-3 0-358 15,-7 2-71-15,-1 0-427 0</inkml:trace>
  <inkml:trace contextRef="#ctx0" brushRef="#br0" timeOffset="53722.33">30617 16325 192 0,'0'0'2836'0,"0"0"-2836"15,0 0-292-15,0 0-985 0</inkml:trace>
  <inkml:trace contextRef="#ctx0" brushRef="#br0" timeOffset="55006.11">17571 16298 2516 0,'0'0'193'0,"0"0"-138"0,0 0-55 16,0 0-50-16,0 0 50 0,0 0 42 15,23 46-9-15,-14-20-33 0,2 2 3 16,0-1 10-16,-3 0-13 0,0 1 0 16,0 1 0-16,-2-1 0 15,0 3-6-15,0 1 6 0,-3-3 0 16,0 0-3-16,1 1 3 0,-2-4 0 16,1 0 13-16,0-1-10 0,-1-4-3 15,1-3 2-15,0 0 1 0,-1-6 1 16,2-4 18-16,0-2 49 0,0-2-45 15,3-2 15-15,5 1 7 16,5-3-3-16,5-3 0 0,0-5 41 16,5-6-9-16,0-4-10 0,1 0 13 15,4-4-80-15,-2 1 28 0,5 0-28 0,-2-2 0 16,5 2-32-16,-2-1 31 16,0 0 1-16,-2 0-248 0,1 0 132 15,-4 0-57-15,-2 4-201 0,-4-1 90 16,-3 3-54-16,-2 0-257 0,-4-3 217 15,-3-1-75-15,0-5-12 0</inkml:trace>
  <inkml:trace contextRef="#ctx0" brushRef="#br0" timeOffset="55522.66">18371 16362 270 0,'0'0'348'0,"12"-66"-25"0,-9 32 162 15,1-2-289-15,-3 0-40 0,2 0 162 16,-3 4-133-16,1 3-14 0,1 5 87 16,-2 5-94-16,0 6-19 0,0 6 50 15,0 3-55-15,0 4-47 0,0 0-45 16,1 0-48-16,0 4-111 0,5 10 51 15,-1 14 60-15,-2 8 15 0,1 10 14 16,-3 4-13-16,3 0-16 16,-3 5-3-16,2 2 3 0,0 3 0 15,-3 7-10-15,0 0-22 0,0-2-143 16,-3-1-149-16,0-8 305 0,-3-8 12 16,4-13-199-16,-3-14 206 0,4-10 2 15,-2-9-2-15,2-2 29 16,-3-2 158-16,0-12 12 0,-2-10-161 15,1-9-38-15,0-12-29 0,1-5 29 16,2-2 19-16,-2-4 42 0,4-2-4 16,-4-1-57-16,4-1 13 15,0 0-13-15,0 3 0 0,2 3 13 16,2 5 41-16,-2 5 7 0,5 4-7 16,1 7 57-16,0 5-35 0,3 8-22 15,-2 6 51-15,4 5-58 0,1 6-31 16,4 3 21-16,2 2-37 0,4 7 19 15,0 6 13-15,4 5-32 0,2 4 35 16,-1 2-26-16,4 1-9 16,2 2-3-16,1 2 3 0,-1-3 0 15,-2 4 6-15,0-4-6 0,-2 1 0 16,1-2-79-16,-4 1 77 0,-4 0-121 16,-3-3-159-16,-2 1 219 0,-8-1-39 15,-2 0-260-15,-6 2 172 16,-3-2-55-16,-3-3-378 0,-2-5 77 15,-5-4-184-15</inkml:trace>
  <inkml:trace contextRef="#ctx0" brushRef="#br0" timeOffset="55710.14">18446 16586 473 0,'0'0'1788'0,"-55"-13"-1597"0,37 9 93 16,7 1-40-16,7 1-58 0,4-1-45 15,0-2-52-15,5-5-89 0,13-4-153 16,6-6 151-16,6-4-2 16,8 0-63-16,-1 1 55 0,4 0-52 15,3-1-203-15,2 2 100 0,2-2-79 16,-2 0-392-16,-8 6 97 0,-4 1-107 16</inkml:trace>
  <inkml:trace contextRef="#ctx0" brushRef="#br0" timeOffset="56256.95">19622 16149 1045 0,'0'0'1651'15,"0"0"-1435"-15,0 0-72 0,0 0-9 16,-35-36-72-16,33 29-33 0,2-3-30 16,0-1-96-16,8-2 96 0,2-3-54 15,0 4-93-15,0 1 118 16,4 2-13-16,-4 3-61 0,-2 2 100 15,0 3-20-15,0 1-34 0,3 4 40 16,-2 4 5-16,2 3 12 0,-3 2 57 16,0 0-2-16,1 3-7 15,-2 0-3-15,0 0-32 0,-1-2 0 16,2-1 3-16,-4-5-16 0,2-1 0 16,-2-3 0-16,-3-2 0 0,3-2 0 15,4 0 10-15,-1-8 38 0,3-9-10 16,4-6 23-16,2-2-61 0,-3-4 20 15,2 5 18-15,-1-4 13 0,2 2 3 16,2 1 20-16,-2 1-33 16,2 4-38-16,1 4 67 0,-2 4-48 15,2 4 1-15,0 3-27 0,-1 3 4 16,1 2 0-16,1 3 15 0,-1 4-15 16,-1 3-54-16,-2 2 32 0,-2 0-42 15,-5 6-185-15,0-2 137 16,-5 1-61-16,-4 0-259 0,-2-6-35 15,-2-4-151-15</inkml:trace>
  <inkml:trace contextRef="#ctx0" brushRef="#br0" timeOffset="56428.81">19763 15590 1926 0,'0'0'253'0,"0"0"84"0,-41-30-92 15,37 27-146-15,1 3-99 0,3 0-51 16,0 4-87-16,0 7-202 16,3 9-221-16,0-2-51 0,-3 4-491 0</inkml:trace>
  <inkml:trace contextRef="#ctx0" brushRef="#br0" timeOffset="57184.42">18174 17402 2368 0,'0'0'407'0,"0"0"-308"16,0 0-50-16,0 0-49 15,0 0-171-15,0 0 136 0,0 0 15 16,0 0 20-16,9 66 10 0,1-17-7 16,-1 4 7-16,-2-2 12 0,-1-4-22 15,0-3-43-15,-4 4 15 16,1 5 8-16,-3 0-41 0,0-6 45 15,0-11-327-15,-3-12 343 0,1-12 52 16,-2-7 3-16,1-5 194 0,-4 0-21 0,1-5-64 0,-2-12-129 16,-8-11-6-16,4-12-29 0,0-8 1 15,-2-4 6-15,4-11 25 0,-5-5-26 16,3-1 52-16,0-6-58 16,4 6-10-16,-1-1 10 0,3 4 0 15,0 3 1-15,3 4 44 0,0 7 9 16,1 10-15-16,0 10 50 0,2 6-19 15,2 12 6-15,0 6 32 0,0 5-108 16,2 3 0-16,4 5-25 16,5 9 2-16,6 10 23 0,1 9 0 15,1 6 0-15,2 3 26 0,-1 2-1 16,4 3-25-16,0-2 19 0,-2 1-16 16,2-4-3-16,0-2-6 15,1-1 6-15,-2 0 0 0,2-1-9 16,-3-2 9-16,0-4 0 0,-3-4-107 15,-3-2 62-15,-2-6-28 0,-3-3-121 16,0 3 117-16,-3-8-45 0,-4-3-170 16,-3-1 89-16,-2-5-69 0,-1 4-325 15,-1-2 95-15,-12 2-156 0</inkml:trace>
  <inkml:trace contextRef="#ctx0" brushRef="#br0" timeOffset="58986.81">18109 17885 1817 0,'0'0'331'0,"-43"17"-224"16,27-10 58-16,5-2-46 0,3-1-6 16,6-2 55-16,0-1-40 0,1-1-16 15,1 0-112-15,0 0-32 16,1-3 29-16,6-2 3 0,4-8 23 16,10-7-23-16,3-10 19 0,4-7-13 15,1-2-6-15,2-5 2 0,-3 4 8 16,-3 2-10-16,-1 0 13 15,-2 6-4-15,-1 4 11 0,-1 3-17 16,1 2 45-16,1 5-42 0,-2 3 10 16,0 4 29-16,1 2-26 0,-1 1 0 15,1 5-3-15,2 3-16 0,-2 7-19 16,1 6 19-16,-1 1 0 0,-1 4 2 16,-1 2-3-16,-2 3 1 0,0-2 0 15,-3 3 10-15,-2 0-10 16,-3-4 9-16,0-1-9 0,-3-7 0 15,-4-5-14-15,-2-5 14 0,0-2 13 16,0 0-13-16,0-1 143 0,0-6-101 16,-5-6-17-16,1-10 4 15,-3-9-29-15,2-1 19 0,0-4 34 16,3 1-53-16,-2 4 23 0,4 0-24 16,0 2 1-16,0 6-26 0,4 6 26 15,-1 7 0-15,-2 3 16 0,3 5-16 16,-2-1 0-16,2 4-74 15,0-1 72 1,4 1 2-16,2 7-44 0,5 5 44 16,2 8 0-16,1 4 3 0,-2 1-3 15,-3 2 0-15,-2-3 0 0,-1 0 0 16,-3-6 0-16,0-7-54 16,-2-6 51-16,-2-3 3 0,-1-2-29 15,0 0 29-15,2-2 35 0,1-4-32 16,2-6 70-16,-1-6-66 0,1-6 21 15,0-6 1-15,-1-2-29 0,0 2 12 16,-1 5-12-16,0 8 0 0,1 6-9 16,-4 0 9-16,4 6 0 15,-5 4-32-15,3-1 19 0,1-2 13 16,3 4-69-16,2 0 69 0,3 3 0 16,3 6-16-16,0 2 16 0,-1 2 0 15,1-2-1-15,-2-2 1 16,1-1 0-16,-2-2-55 0,1-6 51 0,-4-6-8 15,0-4 12-15,0-2 12 16,-2-4 4-16,3 0 0 0,-3 0 22 16,-1 0-38-16,-1-3 16 0,2 2-9 15,0-2-7-15,-2-1-13 0,0 4-19 16,1 0 19-16,0 1-165 16,-2 5 176-16,0 3-14 0,-2 0-121 15,2 5 104-15,1-2-21 0,-1 1-45 16,3 2 76-16,4-1-38 0,0 2-87 15,1 2 112-15,1-1-12 0,-6 0-15 16,-3-1 63-16,-1 0 0 0,3-4 12 16,1-2 24-16,0-8 38 0,1 1 90 15,-4-4-51-15,1 3-23 16,-1 2 19-16,-5 3 22 0,3 1-26 16,-3 4 6-16,0 0-10 0,0 3-34 15,0-1-45-15,0 1 44 0,0 1-66 16,0 0-115-16,0 0 112 0,0 4-25 15,5 5-7-15,-2 1 35 16,-2-1 0-16,4-1-91 0,1-3 78 16,6 2-28-16,2-4-104 0,2-2 144 15,3-2-2-15,0-7-38 0,1-4 41 16,0-4 0-16,2-4 13 16,0 0-13-16,2-2 0 0,-3 2 16 15,2 0-16-15,-3 3 0 0,2 4 16 16,0 2 0-16,-2 6-16 0,1 2 12 15,-2 3-5-15,-2 7-7 0,2 5 19 16,-1 2-19-16,-2 9 0 0,-1 5 13 16,0 1 12-16,-3 6-25 0,1 2 22 15,-5 2-6-15,0 4-16 16,-3 2 19-16,-3 2-3 0,-1-1-16 16,-1 0 16-16,-3-2-13 0,-5-4-3 15,-5-11-28-15,1-4-272 0,-3-9 300 16,1-9 251-16,-2-6-168 0,0-3-29 15,-3-9 18-15,2-4 17 16,1-7-89-16,-3-6 0 0,3-8 0 16,3-8 0-16,2-3-73 0,2-5 54 15,2-3 19-15,4-1-155 0,2 2 110 16,1 3-22-16,1 2 32 16,3 7 10-16,2 6 25 0,0 4-39 15,2 7 39-15,0 6 0 0,2 6-55 16,-1 5 52-16,0 4-7 0,1 3-76 15,-1 2 83-15,2 4-39 0,-2 6-45 16,0 2 87-16,-1-1 0 0,2 3-7 16,-2-4 7-16,-2-2 0 0,-3-2 3 15,0-6 20-15,-1 2-23 16,2-2 0-16,0-1 51 0,2 0 19 16,2-5-25-16,2-6 22 0,4-5-35 15,-1-5-25-15,-1-2 31 0,1 3-38 16,-2 3 3-16,-4 2 16 0,2-1-19 15,-1 5-18-15,1 2 18 16,1 0 0-16,2 2-37 0,1-1 36 16,-1 1 1-16,1 5-45 0,2-4 45 15,0 4 0-15,2 0-27 0,0 0 27 16,2 0 0-16,0 0-82 16,-1-2 44-16,1 1-13 0,-2-1-52 15,-1 0 87-15,0-1-7 0,-2 1-9 16,-1-2 32-16,-1 0 10 0,-4 0 0 15,0 0 22-15,-3 3-13 0,-2 0 77 16,2 2 4-16,1 0-40 0,-1-2-56 16,0 3 34-16,3 4-28 0,2 4 2 15,4 8 20-15,0 4-32 16,-1 0 16-16,-1 5 3 0,0 1-19 16,-1 3 13-16,1 3 6 0,0 3-19 15,-2 3 4-15,4 4 15 0,-5 3-19 16,0 3 9-16,1 0-9 0,-4-3 0 15,1 1-214-15,-2-5 214 16,-1-2 147-16,-2-2-147 0,-2-5-53 16,0-7 53-16,-6-6 185 0,2 0-131 15,0-9-54-15,-1-2 0 0,1-5 13 16,1-3-13-16,-2-1-193 0,-3-9 84 16,-3-12-64-16,-2-16-333 0,1-7 112 15,0-7 88-15,3-5-178 16,3-2 155-16,1 10-10 0</inkml:trace>
  <inkml:trace contextRef="#ctx0" brushRef="#br0" timeOffset="59550.1">20259 16086 41 0,'0'0'150'0,"-8"-53"577"0,4 34 259 16,2 10-733-16,0 5-10 15,2 4 80-15,0 3-259 0,0 7-64 16,4 14-12-16,3 10 12 0,1 7 93 15,0 2-3-15,3-1-23 0,1 1-16 16,2-2-25-16,1 3 32 16,1-2-20-16,-1-2-35 0,-2-6 45 0,4-4-48 15,-3-6 6-15,2-7-6 16,-2-9 0-16,2-7 4 0,-2-2 15 16,2-10 19-16,1-5-22 0,4-6 51 15,-2-5-54-15,0-4 9 0,-1-2 10 16,1 1-32-16,-2 1 12 15,-3 6-12-15,-2 5 0 0,0 3 13 16,-2 3-13-16,0 4 0 0,3 2-19 16,-2 2 19-16,2 4 0 0,0 2-76 15,-2 2 75-15,5 4 1 0,-3 3-48 16,2 2 46-16,1 2 2 0,-3 3-74 16,-1 3 73-16,3 2 1 15,0 3-16-15,-3 1 16 0,1 2 0 0,-2 5 3 16,1-1 13-16,-2 2 6 15,1 3-17-15,0-3-4 0,-3 3 100 16,1 2-37-16,-2-2-13 16,-2 0-51-16,-4-4-39 0,2-2 39 0,-3-6 0 15,0-2 35-15,-3-9-35 0,-1-6 0 16,2-3 16-16,-5-4-3 16,-2-3 18-16,-5-10-24 0,-2-9 37 15,0-8-44-15,3-12 13 0,1-2-13 16,3-8 0-16,1-6 2 15,4-6 14-15,4-14-16 0,5-2-67 16,7-5 45-16,7-6-162 0,2-6-386 16,-5 20-219-16,1-10-1148 0</inkml:trace>
  <inkml:trace contextRef="#ctx0" brushRef="#br0" timeOffset="60221.91">21083 15753 1763 0,'0'0'742'0,"0"0"-491"0,0 0-177 15,0 0-51-15,-14 33-4 0,22-5 4 16,0 6-23-16,5-1 19 0,0 0-17 15,5 3-2-15,-2 0 0 16,2 0 3-16,1 0-3 0,2 0 1 16,-3-4 12-16,3 0-13 0,0-9-41 15,-1-7 41-15,2-4 83 0,0-8-64 16,1-4 68-16,0-4 15 0,-2-7 80 16,3-3-29-16,0-6-62 0,-4-4-84 15,-1-3 62-15,-1-2-69 0,-2-2 29 16,-5-4-26-16,2 2-3 15,-6-6-6-15,-4 2-20 0,1 0 26 16,-4 3-180-16,0 0 119 16,-4 4-37-16,-2 4-177 0,2 2 150 15,-1 8-45-15,1 4-247 0,-1 6 122 16,3 5 33-16,-3 1-269 0,0 1-208 16,-3 9 207-16</inkml:trace>
  <inkml:trace contextRef="#ctx0" brushRef="#br0" timeOffset="61849.28">21546 16098 574 0,'0'0'1333'15,"0"0"-1155"-15,0 0 7 0,0 0 248 16,29-34-218-16,-13 11-119 0,2-8-47 16,-4 3-1-16,2-1-48 0,-4-3 12 15,0 0-12-15,0-3 0 0,-1-2 20 16,0-2-23-16,-3 1 3 0,0-4-67 15,-2 1 64-15,0 2 3 0,-5 2-38 16,0 5 38-16,-1 5 0 16,-2 7 3-16,-2 6 16 0,1 6-9 15,-1 5-4-15,0 3 43 0,1 0-49 16,-2 1-141-16,0 11 80 0,-2 7 13 16,3 5 19-16,4 4 29 15,0-1 0-15,4-5 13 0,5 0-15 16,1-1 2-16,3-1-3 0,3-1 3 15,0-2 29-15,3 2-4 0,-3-2 52 16,2-1-22-16,2 0 6 0,-4 0 3 16,2-1-48-16,-6 1-4 15,-4 0 11-15,0-2-23 0,-8 1-4 16,-3 1-21-16,-4-1 6 0,-5-1-154 16,-4 2 125-16,0-2-49 0,-1-4-96 15,1 0 138-15,3-2-29 0,2-3-142 16,6-4-7-16,-1-3-40 0,6-13-176 15,2-5 205-15,4-7-102 16,5-1 44-16,0 0 302 0,-1 0 0 16,6-1-160-16,-2 2 30 0,0 1 130 15,2 2 535-15,-2 4-108 0,-2 4-46 16,-3 5 145-16,-2 3-273 0,-2 4-62 16,-4 1-1-16,5 1-100 15,-5 0-28-15,4 0-21 0,1 0-8 16,0 1-33-16,1 0 3 0,-2-2 3 15,3-1-6-15,-2 3 13 0,-1-2 6 16,2-1-19-16,-3-1-22 0,4-1 19 16,-2-6-39-16,2-4-42 15,3-5 81-15,0 1 3 0,-3 0-10 16,-6 5 10-16,1 3 0 0,-3 6 13 16,0 0-3-16,0 4 41 0,-3 2 1 15,1 0-27-15,-4 2-23 0,1 9 23 16,-4 4 23-16,2 6-9 0,2 2 15 15,2 1-15-15,3-3-39 0,0 2 0 16,4-3 35-16,3-3-35 16,3-2 2-16,1-3-2 0,2-3 0 15,1 2-10-15,2-5 10 0,-2-2 0 16,5-4-17-16,0-8 17 16,2-6 0-16,0-8 13 0,-1 0-16 15,-1-5 3-15,-3-2-32 0,-3-5 29 16,-1-2 3-16,-1-2-55 0,-4-2 55 15,-2-4 0-15,-4 2-66 0,-1-2 47 16,0 2-26-16,0 4-68 0,-1 6 110 16,-4 4-23-16,-2 10 26 15,0 4 4-15,2 8 12 0,0 3 106 16,-1 3-26-16,0 9-96 0,-4 13 35 16,2 7-35-16,6 8 32 0,-1 3-12 15,3 0 31-15,5 0-22 0,3 3-20 16,3-2 36-16,1-1-45 0,4 0 3 15,-3-2-3-15,3-1 0 0,-1-2-9 16,-2-5-11-16,-1 1 4 16,-1-4-121-16,-3-2 89 0,-1-2-20 15,-2-5-105-15,-1-6 108 0,-4-2-25 16,0-8-91-16,0-2 78 16,0 0 103-16,-7-2 64 0,-3-8-64 15,-5-4-68-15,-4-5 38 0,3 0 13 16,0-2 17-16,3 2 78 0,0 1 12 15,2-1-12-15,3 2 19 0,1 1-20 16,2-2 36-16,2 5 2 0,3-2 20 16,0 1-96-16,4-1-14 0,6 0-27 15,-1-1 2-15,7 2-61 16,0-1 48-16,3-1 13 0,2 0-45 16,-1 0 45-16,3 0 0 0,-3-1-25 15,1-1 23-15,-1 2 2 0,-1-1-23 16,-1 4 23-16,-2 1 0 0,-2 4-6 15,-4 2-7-15,-4 5 7 0,-1 0-11 16,0 1 17-16,1 6 4 16,0 10 25-16,2 2 44 0,-2 4-25 15,-4 2-28-15,1-1 15 0,1-2-35 16,-4-1 13-16,4-2-13 0,-4-4 0 16,3-2-35-16,-3 0 31 15,2-2-9-15,-2-6-80 0,0 0 90 16,0-4-3-16,3-7 6 0,2-10 86 15,5-9-86-15,2-4 23 16,0-2-10-16,0 0-13 0,0 2 0 0,-2 2 0 16,1 0 0-16,0 6-20 0,-1 2 20 15,-2 8 0-15,-2 4-23 16,-1 2 23-16,-4 5 0 0,5-2 22 16,-1 1-12-16,2 2-10 0,-1 0-32 15,2 0 32-15,0 5 0 0,0-1 0 16,0 1 0-16,3 1 0 0,-3-2 2 15,3-3 1-15,5-1-1 0,-2-5 2 16,4-7 60-16,0-8-16 16,-2-2-48-16,0-4 51 0,0-2-51 15,-4-2 6-15,0-3-31 0,-4-2 25 16,-2-3-74-16,-4 3 74 0,1 0 0 16,-6 6 2-16,-2 5 11 0,0 5 6 15,-3 9 35-15,2 3 80 16,4 4 25-16,-4 2 85 0,1 2-121 15,0 9-123-15,-5 14-41 0,4 8 41 16,0 6 6-16,5 4 32 0,1-2-7 16,5 0-31-16,3-2 25 0,2 4-25 15,0-2 0-15,4-2-12 16,-4 1 12-16,1 0 0 0,0-5-245 16,-2 2 138-16,-2 2-68 0,2-6-221 15,-1-11 78-15,0-6-1978 0,1-15 2195 0</inkml:trace>
  <inkml:trace contextRef="#ctx0" brushRef="#br0" timeOffset="61974.25">23110 15273 889 0,'0'0'736'0,"0"0"-239"16,0 0-93-16,0 0-262 0,0 0-142 16,-3-33-242-16,1 29-735 0</inkml:trace>
  <inkml:trace contextRef="#ctx0" brushRef="#br0" timeOffset="69023.5">24821 1749 421 0,'0'0'525'0,"-14"-33"-327"0,9 17-15 16,4 2-170-16,-2 2-13 0,3-4 0 16,3 0-1-16,2-1-22 0,0 0-3 15,5-2 24-15,-1-4-15 0,-4 3 15 16,5-1 0-16,-4 0 2 0,-3 1 3 16,-2 1 17-16,-1 6 16 0,-5 1 178 15,-6 2-74-15,-3 5 0 0,-9 2 68 16,-8 3-79-16,-5 3 27 15,-2 5 77-15,-8 4-91 0,-3 5-10 16,-4 5 15-16,-5 3-44 0,1 6-42 16,-3 1-20-16,-1 4 33 0,3 0-29 15,4 1-39-15,6-1 35 16,4-1-41-16,8-1 13 0,2 1-13 16,8-3 0-16,6 0-26 0,6-3 13 15,6-1 13-15,7-1-160 0,2-2 147 16,13 2-22-16,4-3-67 15,5 3 86-15,10-2-36 0,3 0-115 16,6 1 106-16,6 0-26 0,1-2-97 16,0 4 80-16,5 3 17 0,-5 0-114 15,-2 3-391-15,-7 2 573 0,-4 0 19 16,-7 0 2-16,-8 2 14 0,-7-4 88 16,-6 0 46-16,-8-1 19 0,-11-2 123 15,-8-1-120-15,-3-2-4 0,-8-1 58 16,-7-3-88-16,-2 1 10 15,-5-5-11-15,-1-1-41 0,-2 0-32 16,-1-5-39-16,-1 0 26 0,1-4-51 16,1-3 0-16,-1-4 0 0,6-1 0 15,0-2 2-15,2-4 11 16,2 0-13-16,3-1-94 0,2-3 59 16,6 0-48-16,6-3-132 0,2 1 141 15,12-5 10-15,7 0-139 16,2 1 139-16,14-4-56 0,8 5-269 15,5 0 156-15,4-1-18 0,5 1-383 16,-9 2 102-16,2-1 118 0</inkml:trace>
  <inkml:trace contextRef="#ctx0" brushRef="#br0" timeOffset="69591.25">25005 2229 2602 0,'0'0'58'15,"0"0"-58"-15,0 0-13 16,-42 0 13-16,29 9 22 0,0 5 14 16,-5 3 6-16,0 3-29 0,-1 5-13 15,-1 1 0-15,-1 0 3 16,5 2 10-16,-3 2-13 0,3 0 38 16,3 1-18-16,1 0-17 0,5-3 26 15,3-2-29-15,4 0-20 0,4-6 20 0,5-2-19 0,7-3 0 16,2-6 19-16,6-1 0 0,2-6 0 15,4-2 0-15,3-3 0 0,2-8-17 16,-2-1 16-16,2-4 1 0,-6 2-38 16,-1-4 37-16,-5 0-17 0,-6-1-11 15,-5-4 29-15,-5 1 16 0,-3-4 6 16,-4 2 20-16,-4-5-3 16,-7-2-7-16,-2-1 16 0,-6-1-19 15,-2-2-19-15,-2 3-1 0,-4 3-9 16,1 0 10-16,-4 2-10 0,4 3 0 15,0 4-62-15,1 3 61 0,4 5 1 16,5 4-48-16,2 1 48 16,9 7-29-16,2 0-71 0,3 0-55 15,0 0-48-15,11 5-567 0,0 1-233 16,3-2 420-16</inkml:trace>
  <inkml:trace contextRef="#ctx0" brushRef="#br0" timeOffset="69937.08">25411 1441 2538 0,'0'0'78'0,"-8"-47"-78"16,8 34 74-16,0 6 58 16,0 1 16-16,0 4-7 0,0 1-36 15,0 0-35-15,0-1-66 0,0 2-4 16,0 2 0-16,2 6-48 0,4 8 48 16,2 14 70-16,0 10 0 15,2 6-26-15,-5 3-44 0,-1 2 10 16,-4 7-10-16,0 4 6 0,0 4 4 15,0 5 15-15,0 0-25 0,0 1-6 32,-1-2 6-32,-2-2 0 0,0 2-45 15,1-6-37-15,2-2-56 0,0-8-204 16,5-4 139-16,4-8-94 0,-2-14-430 16,1-8-12-16</inkml:trace>
  <inkml:trace contextRef="#ctx0" brushRef="#br0" timeOffset="70343.28">25653 2092 1398 0,'0'0'1651'0,"2"-38"-1438"0,1 29-38 16,-3 8-26-16,0-2 69 0,1 3-92 15,3 3-126-15,4 6 22 16,4 14 22-16,3 5-35 0,2 8 32 0,2 2-18 15,2 1-23-15,-1 0-70 16,0-2-24-16,-2 0 81 0,-2-1-72 16,0 0 16-16,-3-4-45 0,-2-4-165 15,-2-5 193-15,2-8-17 0,-1-7-41 16,-2-6 143-16,-2-2 1 0,0-2 45 16,1-6 54-16,2-11-25 0,5-9-45 15,-1-9 50-15,0-7-21 16,-2-3-30-16,-2 3 45 0,-1 0-73 15,-1 1-6-15,1 3-7 0,-1 7 13 16,-2 2-76-16,3 10 76 0,-3 5-48 16,-1 8-99-16,-2 5 116 15,2 3-40-15,0 0-240 0,1 4-37 16,4 8-70-16,-3-1-509 0,2 4 157 0</inkml:trace>
  <inkml:trace contextRef="#ctx0" brushRef="#br0" timeOffset="70687">26303 2228 2613 0,'0'0'209'0,"0"0"-209"0,0 0-16 15,0 0 15-15,0 0-19 16,0 0 14-16,0 0 6 0,50-30 0 15,-30 25-12-15,0-2 11 0,-2 5 0 16,1-6-47-16,0 1 32 0,-2-1-39 16,2-4-54-16,-3 1 86 15,0-3 11-15,-4-1 3 0,-3 0 9 16,-4 3 13-16,-3 2 6 0,-2 2 20 16,-3 2-4-16,-9 6 27 0,-4 0 12 15,-4 6 13-15,-3 6 67 16,1 4-39-16,-1 8-3 0,3 2 35 15,0 9-13-15,4 5-49 0,4 4-47 16,5 1 19-16,7 1-57 0,3-5-38 16,12-1 10-16,5-7 25 0,10-5-296 15,9-2 181-15,8-9 6 0,7-5-261 16,-10-7-63-16,4-5-197 0</inkml:trace>
  <inkml:trace contextRef="#ctx0" brushRef="#br0" timeOffset="71702.6">27589 1746 2872 0,'0'0'61'16,"0"0"-29"-16,0 0 145 0,0 0-15 15,0 0-162-15,0 0 35 16,-19 39-6-16,16 5 38 0,2 3-19 16,1 3 28-16,0 5-76 0,0 0-13 15,0-2 13-15,-4 0 0 0,3-2-61 16,-1 0 23-16,0-5-36 0,-1-2-421 16,0-6 446-16,1-2 27 0,0-10-95 15,1-2 14-15,-2-8-30 16,3-8-32-16,0-4 75 0,0-4 12 15,0 0 78-15,0-1 17 0,0-12 48 16,0-11-17-16,3-8-45 0,-2-4 22 16,-1-4 66-16,0-2 22 15,0-2-35-15,-1-5 67 0,1-2-97 16,0-2-46-16,0-2-2 0,0 3 49 16,0 2-14-16,0 0 10 0,0 5-16 15,0 2 9-15,1 1 17 0,1 3 9 16,0 4-13-16,1 7 48 15,0 7-19-15,-1 8-10 0,0 6 61 16,-1 3-1-16,-1 3-89 0,4 1-40 16,1 0-2-16,6 8-39 0,4 9 40 15,6 8 3-15,0 7 16 0,-1 6 3 16,2 2 10-16,0 4-32 0,2-2 22 16,2 2-22-16,-2-1 0 0,4-3 0 15,-3 1 0-15,2 1 0 16,-1-2-34-16,0 0 5 0,-2-6-59 15,-2 0-240-15,-3-5 316 0,-2 2 12 16,-2-6-87-16,-3-2 49 0,-1-5-13 16,-3 0-14-16,-3-10 65 15,-1-2 17-15,-1-2-17 0,-3-2 35 16,1-2-3-16,-1 0 22 0,1-2 77 16,-1-8-32-16,2-9-77 0,-2-4 26 15,2-7-48-15,1-2-16 0,0-2 16 16,-2-3 0-16,0-6-58 15,2 1 56-15,-2-6-57 0,2 4-171 16,-2 1 147-16,2 3-33 0,0 1-141 16,1 3 118-16,0 3-36 0,4 5-61 15,-2 5 64-15,1 9-245 0,2 7-123 16,2 4 380-16,-2 3 46 0,-1 2-398 16</inkml:trace>
  <inkml:trace contextRef="#ctx0" brushRef="#br0" timeOffset="72061.93">28289 1994 969 0,'0'0'183'0,"0"0"-11"0,0 0-22 16,0 0-7-16,0 0 143 0,0 0-130 15,0 0-10-15,0 0 29 0,0 0-85 16,0 0-2-16,29 14 50 15,-22-1-38-15,1 4-19 0,2 3-27 16,-2 2 10-16,2 2-48 0,-1-4 0 16,0 2-9-16,3-2-7 0,-1 2-5 15,1 0 5-15,0-2 0 0,3-1-20 16,-1-6-176-16,4 1 196 0,-2-9 26 16,2-1-4-16,-2-4-19 0,6-4 6 15,-4-4 36-15,1-5-19 0,1-3-13 16,-1-2 28-16,1 1-18 15,-6-6-20-15,1 3 29 0,-3-2-32 16,-1 0 2-16,-3-2-3 0,1 2 1 16,-1-1-118-16,-1 4 40 0,1 3-34 15,-3 3-143-15,-1 6 106 16,0 3-52-16,-3 4-208 0,3 0 48 16,-2 0-202-16</inkml:trace>
  <inkml:trace contextRef="#ctx0" brushRef="#br0" timeOffset="72814.7">28809 2045 1763 0,'0'0'758'0,"6"-36"-513"16,-4 24-123-16,-2 4 16 0,0 5 131 15,0-1-59-15,0 3-58 0,0 0-39 16,0 1 1-16,0 0-114 15,2 4-114-15,1 9 114 0,0 11 0 16,2 8-18-16,-1 3 18 0,1-2 0 16,-1-2-127-16,0-2 42 15,0 2-42-15,0-6-148 0,3-4 170 16,-2-3-46-16,6-9-155 0,2-6 177 16,2-5 109-16,1-7 20 0,0-4 45 15,1-3 4-15,3-6 38 0,-1-3 10 16,-2-2 12-16,-1-2 87 15,2 1-45-15,-4 0-24 0,0 3-12 16,-4 5-23-16,0 5-41 0,-5 6-10 16,-2 6 76-16,1 3-76 0,0 0-12 15,-2 0-45-15,6 4 16 0,0 7-51 16,3 10 51-16,-2 4 0 0,2 3-28 16,-2 0 26-16,-1-1 2 0,2-2-184 15,-2-2 133-15,2-6-38 0,2-3-109 16,0-6 160-16,2-7 6 15,-2-1 32-15,1-5 67 0,0-5-22 16,1 0-23-16,-1-5 42 0,-1-1-13 16,1-3 16-16,-2-1 35 15,1 3-26-15,0 1-51 0,-1-1 45 16,-3 7-51-16,-3 1-3 0,0 8 43 16,-3-2-59-16,2 2 13 0,0 1-16 15,1 0 3-15,0 6-79 0,2 6 79 16,0 6 0-16,1 2-31 15,0 2 31-15,-2 0 0 0,1-4-95 16,-2 1 64-16,1-4-29 0,-2-3-106 16,5-7 147-16,0-5 3 0,2-1 16 15,5-6 96-15,-3-4-23 0,3-1-51 16,0 2 51-16,0-4-29 0,0 0-37 16,2 0 69-16,-1 2-29 0,0 3-41 15,-1 1 64-15,-1 5-70 0,-2-1-7 16,-1 4-5-16,-2 0 12 0,0 4-89 15,-2-1 74-15,-1 2 15 0,-2-2-152 16,-1 0 82-16,2 3-57 0,-1 1-175 16,0 1 138-16,-1 0-84 15,-4 0-445-15,3-4 95 0,-4 1-220 0</inkml:trace>
  <inkml:trace contextRef="#ctx0" brushRef="#br0" timeOffset="72956.06">29703 1969 2315 0,'-4'-39'197'0,"3"6"-110"0,0 1 13 16,-1 8-9-16,1 7 116 0,1 5-72 16,0 4-42-16,0 6-42 15,0 1-3-15,0 0-48 0,0 1-174 0,0 2 36 16,4 9-41-16,1 5-154 16,-1 3-3-16,2-3-154 0,-4-3-983 0</inkml:trace>
  <inkml:trace contextRef="#ctx0" brushRef="#br0" timeOffset="73174.78">29974 1782 1608 0,'0'0'1261'16,"0"0"-1088"-16,1-37-45 0,-2 36 3 16,-3-2 60-16,1 3-51 0,1 0-11 15,-5 4-79-15,-1 11 7 16,-1 13-57-16,-2 9 28 0,2 6-15 15,1 6-13-15,4 0-51 0,2 2 25 16,5 2-40-16,6-2-311 0,6-4 138 16,8-5-88-16,10-8-465 0,7-10 158 15,-4-10-30-15</inkml:trace>
  <inkml:trace contextRef="#ctx0" brushRef="#br0" timeOffset="73737.22">30453 2220 124 0,'37'-27'460'0,"3"-4"71"0,-16 1 233 16,-4 0-374-16,-8 0-83 0,-4 3 44 15,-4 4-165-15,-4 6-23 0,0 5 44 16,-3 5-33-16,2 3-54 0,-3 3-64 16,1 1 33-16,-1 0-89 15,-2 7-73-15,-6 7 71 0,-4 10 2 16,-2 6-91-16,0 2 78 0,3-3-66 16,0-2-194-16,3-3 130 0,3 0-52 15,4-7-194-15,2-6 134 16,3-6 12-16,3-5-26 0,5-1 269 15,2-7 65-15,5-8 197 0,1 0-129 16,0-6-16-16,-3 2 92 0,5 0-80 16,-4-1-20-16,4 2 100 0,-4 2-56 15,1 4-38-15,-2 2-33 16,1 4-12-16,-5 5-60 0,0 2 12 16,-1 0-7-16,2 2-15 0,0 6-67 15,2 2 66-15,-1 2 1 0,0 0-57 16,1 1 41-16,-2 2-3 0,2-2-191 15,0 0 146-15,2-1-32 0,0-1-106 16,2-4 141-16,3-5 3 0,-2-2-4 16,7-8 62-16,-1-1 29 15,2-7 26-15,-1-1 6 0,0-5 23 16,0-3 35-16,2-3-30 0,-2-5-31 16,-2-5-58-16,-2-4 35 0,-1-2-35 15,-3-7 6-15,-1 0-7 16,-6-1 1-16,2 4-28 0,-3 3 28 15,-2 6 0-15,-2 9 12 0,-1 10 94 16,-3 8 34-16,0 6 126 0,0 5-11 16,0 1-64-16,-3 4-175 0,2 19 9 15,1 17 22-15,0 13-35 16,0 15 97-16,7 4-109 0,3-3 18 16,4 6-20-16,2-3 2 0,2 3-343 15,2-2 110-15,-2-2-146 0,-6-17-1015 16,-4-11-623-16</inkml:trace>
  <inkml:trace contextRef="#ctx0" brushRef="#br0" timeOffset="74331.12">27787 2756 3221 0,'0'0'153'15,"0"0"-153"-15,-37-27 48 0,32 26-16 16,3 1 44-16,-2 0-12 16,0 6-1-16,2 8-63 0,-4 12 3 15,5 8 16-15,-3 8-19 0,4 5 32 16,-4 0-23-16,1 3-9 0,-1 1 22 15,2 4-3-15,-4 1-19 0,2 2 0 16,-1 1 0-16,1 1 0 16,0-5-85-16,3-2 44 0,1-5-178 15,0-8-92-15,0-4 309 0,0-7-50 16,2-5-311-16,1-8 85 0,0-6 6 16,-1-6-345-16,0-4 37 0,0-3-69 15</inkml:trace>
  <inkml:trace contextRef="#ctx0" brushRef="#br0" timeOffset="74643.53">27702 3088 1999 0,'-3'-52'223'15,"2"5"-51"-15,0-6-14 0,1 13-77 16,0 0 19-16,0 2 97 16,4 1-59-16,1 0-36 0,3 2-28 15,4-1 6-15,3 3-26 0,2 1-32 16,7 4 42-16,0 1-61 0,3 4 29 15,3 3-13-15,0 4-7 0,-1 4 4 16,0 4 19-16,-3 8-35 0,-2 2-13 16,-3 10 1-16,-2 9 12 15,-6 6-35-15,-2 7 35 0,-5 8 35 16,-6 4-20-16,0 5 80 0,-5 1-44 16,-8 0-51-16,-1 3 82 0,-4-3-82 15,-1-6 31-15,0 2-21 16,1-6-10-16,-1-2-29 0,6-2-2 15,2-4-19-15,4-2-296 0,7-4 171 16,0-7-88-16,7-5-486 0,0-7 38 16,1-6-437-16</inkml:trace>
  <inkml:trace contextRef="#ctx0" brushRef="#br0" timeOffset="75868.64">28222 3108 1747 0,'0'0'1573'0,"0"0"-1417"0,0 0-153 16,0 0 23-16,0 0-4 15,0 0 67-15,0 0 18 0,0 0-107 16,0 0 29-16,0 0-7 0,29 9-22 16,-11 7 22-16,2 3-22 0,-3 5 0 15,-1 0-22-15,-4 1 22 16,-3 0 0-16,-2 3-91 0,-3-1 89 15,-3-2-71-15,-1-2-127 0,-5-4 153 16,0-3-27-16,-2-4-79 0,2-4 115 16,1-4-14-16,0-3-60 0,1 0 109 15,0-1-16-15,2-5-7 16,2-12 24-16,7-10-17 0,4-8-4 16,6-2 23-16,0 1 23 0,1 0 18 15,4 0-2-15,-1 1-17 0,2 5-12 16,-1 4 64-16,-2 6 6 0,-5 4 41 15,0 7 7-15,-2 2-42 0,-4 5-55 16,0 2 36-16,0 2-61 0,-2 5 20 16,3 4 5-16,-2 3-31 0,-1 5 32 15,2 1-26-15,-2 4-6 0,0-1-19 16,-2 1 18-16,2 1 1 16,2-1-114-16,-1-1 111 0,2-2-57 15,1-2-125-15,2-2 134 0,0-1-26 16,2-4-77-16,0-3 106 15,1-3-13-15,0-2-71 0,-1-4 110 16,2-3 22-16,-2-2 3 0,0-3 29 16,-2-2-12-16,1 0-14 0,0-2 20 15,-3-2-7-15,-3 1 7 0,0-2 29 16,-3-1-11-16,-4 2 1 0,0-4 13 16,-1 2-35-16,-1-1-14 15,0-2 10-15,0 1-19 0,-1 0-4 16,1-2 4-16,0 0 0 0,0-1-15 15,0-3 13-15,2 0 2 0,2-3-38 16,0-1 38-16,2 0 0 0,0-1-15 16,1 4 15-1,0-1 3-15,-1 4 54 0,1 4 62 0,-2 6-14 0,1 3 25 16,-4 6 16-16,0 2-38 0,0 1-64 16,1 3 35-16,1 14-38 0,1 11-7 15,-1 13 95-15,-1 6-56 0,-2 4-58 16,2-5 35-16,0 1-50 15,1-3-31-15,0 1 3 0,1-2 28 16,0-4-283-16,1-2 163 0,2-1-38 16,0-7-320-16,0-3 237 15,1-8-26-15,0-7-186 0,2-8 271 16,-2-3 114-16,3-12 68 0,0-3 175 16,-1-4 58-16,1-7 120 0,1 0-176 15,2-4-13-15,-2 0 73 0,3 4-49 16,0 2-48-16,-2 5-11 15,0 6 16-15,0 2-41 0,-2 8-50 0,0 3 56 16,0 3-110-16,-2 8 41 16,-2 5-41-16,2 4 0 0,-1 6-25 15,-4 2 23-15,1 3 2 0,-2 2-136 16,-4 1 83-16,1-4-70 0,-1 0-216 16,-3-2 206-16,-1-3-72 0,-1-5-293 15,0-4 172-15,-1-7-28 0,2-6-264 16,0 0 325-16,-1-3 78 15,1-10 127-15,0-8 88 0,3-8 49 16,2-6 140-16,4-2-33 0,5-4 33 16,2-4 130-16,1-6-137 0,3-4-19 15,1-3 47-15,1-4-129 0,-1-1-16 16,0 2 39-16,2-2-27 16,-2 2 14-16,-2 5 96 0,-3 1-65 15,-1 4-23-15,-3 8 49 0,-3 9-17 16,-2 6-17-16,-1 12 17 0,-2 5 40 15,0 2-33-15,0 6-18 0,0 0 19 16,0 7-139-16,0 12-13 16,-2 18 13-16,-1 10 41 0,0 11-23 15,2 5 57-15,1-3-75 0,0 0 13 16,1-1-13-16,6-2 0 0,-2-1-78 16,3-3 62-16,0-1-72 0,0 0-293 15,3-4 235-15,0-4-76 0,1-4-452 16,-3-13 81-16,-1-7-193 0</inkml:trace>
  <inkml:trace contextRef="#ctx0" brushRef="#br0" timeOffset="76760.84">29721 3162 775 0,'0'0'1808'0,"0"0"-1556"0,0 0-252 16,0 0 0-16,0 0 35 0,0 0 74 15,0 0-54-15,0 0-42 0,0 0-10 16,0 0-3-16,-14 20 0 16,29-13-1-16,2 1 1 0,2-5-122 15,0-3 106-15,-2 0 0 0,3-7-23 16,3-2 36-16,-2-3-23 0,-1-3-22 16,0-1 47-16,-3-1-2 0,-3-3 3 15,-5 1 9-15,-1 2 23 0,-4 2 4 16,-4 6 18-16,0 5 20 0,0 2 55 15,0 1 8-15,-3 1 32 16,-1 3-77-16,-1 10-41 0,0 7-26 16,-1 7-25-16,4 3 54 0,2 1-54 15,1-3-45-15,6 0 26 0,2-1 19 16,4-3-174-16,3-2 117 16,2-2-55-16,0-6-144 0,2-4 140 15,0-6-6-15,0-4-46 0,0-8 149 16,-2-5 19-16,0-6 61 0,-2 1 59 15,-1-5 11-15,-4-1 59 0,-2 0-56 16,0-3-22-16,1-1 22 16,-1 4-23-16,0 2-38 0,-1 7-20 15,-1 3 64-15,-3 7-22 0,0 3-23 16,1 2 32-16,2-1-104 0,1 2-13 16,3 6 13-16,3 9 0 0,4 4-26 15,-2 1 26-15,1-2 0 0,-1 1-129 16,-1-1 88-16,-1-1-56 15,2-2-147-15,0-4 187 0,0-2-10 16,0-8-73-16,2-2 140 0,-2-6 12 16,1-4 20-16,0-4 61 0,1-1-4 15,-4-2 22-15,4-1 22 0,-4-3-36 16,5 4-34-16,-4 1 47 16,-1 0-88-16,0 8 9 0,-4 2 21 15,0 4-52-15,-4 2-10 0,0 1 9 16,0 4 1-16,2 6-60 0,3 5 60 15,0 5 0-15,-3 2-45 0,-2 0 23 16,0-3 22-16,-1 0-281 16,-1-2 186-16,1 0-38 0,-1-8-157 15,2 0 165-15,-4-6 3 0,2-2-67 16,3 0 122-16,4-2 67 0,6-12 19 16,6-7 75-16,2-8 41 0,4 1 112 15,-3-1-56-15,3-2-19 0,2 2 34 16,-3-2-14-16,4 1-67 15,-6 5-52-15,-2 6 71 0,-1 5-45 16,-7 5-56-16,-5 3 78 0,-3 4-121 0,-2 5-6 16,0 10 4-16,-4 4 2 0,0 9-71 15,-4 4 71-15,-4 2 0 16,-5 5-166-16,-1 0 79 0,-3-1-64 16,-3 0-277-16,-1-1 228 0,-2-4-164 15,1-2-608-15,2-11-140 16</inkml:trace>
  <inkml:trace contextRef="#ctx0" brushRef="#br0" timeOffset="76886.62">31294 3170 3488 0,'0'0'548'16,"0"0"-481"-16,0 0-67 0,0 0 0 15,0 0 83-15,0 0-83 0,0 0-336 16,-37 7 27-16,23 5-384 0</inkml:trace>
  <inkml:trace contextRef="#ctx0" brushRef="#br0" timeOffset="93653.35">19477 17657 2047 0,'0'0'734'16,"0"0"-734"-16,0 0-116 0,0 0-38 16,50 27 154-16,-16-19-2 15,4-3-9-15,8-4 11 0,14-2 20 16,6-6-17-16,5-3 10 0,5-4-10 15,-7-2-3-15,7-1 23 0,-1-3 6 16,6-3 42-16,2-2-20 16,4-2-6-16,-3-2-19 0,2-2-3 15,2-5 102-15,3 0-64 0,1-2-7 16,1-2-15-16,3-4-23 0,-2 1 57 0,0-4-9 0,6-2-9 16,0-2 15-16,0-2-23 0,3 1-40 15,0-1 60-15,1-1-67 0,-2 1 28 16,1 2-28-16,-3-1 0 15,0 2-11-15,-1-2 11 0,-1-4 0 16,-4 4-95-16,-4 0 82 0,0 0-34 16,-9 0-122-16,-2 1 133 0,-6-1-2 15,-5 1-74-15,-5-1 67 0,-5-1-29 16,-3 1-48-16,-8-4 119 16,-5 0-1-16,-4 1 4 0,-5-2 7 15,-4 1 6-15,-2 1-4 0,-4-1 24 16,-2 2 18-16,-5 0 45 0,-3 6-6 15,-2 2-29-15,-8 3-19 0,-2 3 22 16,-1 0-23-16,0 1-38 16,-4 2 48-16,-1 2-51 0,-6-1 26 15,3 4-17-15,-5 2-9 0,-1 0-12 16,0 1 12-16,-5 1 0 0,-2 1-58 16,-3 2 36-16,-4 0-26 0,-3-1-57 15,-5 2 101-15,0 0-28 0,-8 2-51 16,1-1 83-16,-6 3 0 0,0 1-1 15,-3 2 1-15,-3 0 0 0,0-1 1 16,-5 2 2-16,-1 0-3 0,-4 6 1 16,-2-2 18-16,2 2-19 15,-3 2 0-15,-3 2 4 0,-2-1-4 16,-1 2-4-16,0 1 4 0,-5 2 0 16,-1 2-5-16,-3 0 5 0,1 6 0 15,-4-1-26-15,1 2 25 16,0-5 1-16,1 5-35 0,-3-3 33 15,-1 1 2-15,5 1-166 0,-5 2 166 16,2 0-1-16,-2 0-21 0,-2 4 22 16,-2 0 0-16,0 1 2 0,0 3 8 15,-2 4-10-15,-2 1 2 16,0 3 17-16,-2 2-19 0,2 2 0 16,2 0 0-16,-1 1 4 0,-1 2-4 15,3-1 22-15,-2 4-19 0,-2-1 4 16,2-1 9-16,-2 4-16 0,2-4 1 15,0 1-1-15,-1-1 0 0,2 0 13 16,0 2 0-16,0-2 3 16,2 2-6-16,1 0 28 0,0-1-25 15,5-1 0-15,2 1 3 0,1 2-16 16,0 1-2-16,2 0 2 0,0 4 0 16,2 3 2-16,3 2 7 15,1 4-9-15,5 6 2 0,2 0 15 16,2 3-17-16,1 6-9 0,4 3 9 15,1 2 0-15,5 5-16 0,3 6 16 16,7-2 0-16,-1 8-27 0,9 0 27 16,2 1 0-16,6-6-13 0,2-3 13 15,3-6 0-15,3-2-51 16,6 1 51-16,-1-2 0 0,3 1 3 16,5 0 42-16,3-3-10 0,5 0-25 15,2-3 41-15,9-4-15 0,8-2-20 16,3 0 32-16,1-10-10 0,6-3-35 15,3-2 32-15,8-3-35 16,10 1-31-16,6-2 31 0,1-5 0 16,10-3 12-16,5-4 11 0,8-3-23 15,5-6 6-15,6-2-6 0,2-1 0 16,7-6 6-16,4-2-6 0,5-3 0 16,6-4 7-16,4-4-26 15,5-7 19-15,2-7-103 0,5-2 46 16,2-6-30-16,2-6-61 0,5-4 110 15,1-5-30-15,2-8-278 0,18-11-17 16,-35 10-264-16</inkml:trace>
  <inkml:trace contextRef="#ctx0" brushRef="#br0" timeOffset="96334.9">31102 808 1903 0,'-19'-51'163'0,"5"18"-92"15,-5-1-42 1,4 10-28-16,1 3 100 15,-2 2 12-15,-3 6-55 16,-2 0-58-16,-7 6-24 0,-6 2-27 16,-6 2-163-16,-8 3 78 0,-5 5-20 15,-6 3-228-15,-6 2 124 0,-3 0-1 16,-4 4-39-16,-4-2 189 16,0-6 20-16,-3 2 16 0,2-2 74 15,2-5 1-15,1-1 101 0,0-3 13 16,1-2 13-16,2-4 95 0,-2-1-98 0,1 0-20 15,-4-1 43-15,1 0-73 0,-3-1 5 16,-4 2 34-16,0-2-31 0,-2 1-20 16,-3-1 68-16,-2 1-88 15,-1 1 0-15,-3-1 20 0,-2 2-59 16,10 1 33-16,-3 1-17 0,0-1-16 16,0 1-3-16,-12 1 6 15,-1 2-6-15,1-2 1 0,-3 2 12 16,-1 0-11-16,-1 3 9 0,-2 1-9 0,-1 0 0 15,-3 0-2-15,-2 0 2 16,1 1-2-16,-1 5 0 0,1-2 2 16,-3 2 11-16,-13 4 20 0,-3 0 41 15,-3 5-45-15,2 4 4 0,10-1-5 16,1 2-26-16,0 4 14 0,2 2 3 16,0 0-19-16,-1 0 1 0,2 4 1 15,2-2-2-15,-4 3-13 16,2 1 0-16,1 1 12 0,4 5-2 15,1-1-13-15,4 0-9 0,2-1-8 16,6 0-12-16,-1-1 29 0,6-2 16 16,1-2-4-16,2 2 4 0,4-1 0 15,2 0 5-15,2 0-3 16,7 2 11-16,2 0 19 0,3 2 14 16,2 0-8-16,7 3 4 0,3 0-16 15,3 2-9-15,3 2-14 0,5 1-2 16,4 4-1-16,2 2-20 0,2 2 20 15,3 3-13-15,2 0-5 0,4 2 17 16,3 2-12-16,4-2-3 16,1 6 16-16,5-3-1 0,2 1-32 15,3-1 11-15,4 0-27 0,2-1 7 16,5-1 16-16,3 0 7 0,4-1 14 16,5-2-8-16,5-1-3 0,4 1 13 15,6-3 0-15,2-1 3 16,4-1 4-16,6 0-4 0,3-2-13 15,5-4 12-15,4-4 1 0,1-3 0 16,6-2 0-16,4-3 0 0,3-2 1 16,5 1-2-16,2-6 0 0,5 2 1 15,3-3 16-15,2-3-3 16,-1 1-13-16,6-2-2 0,0 0 2 16,0 0 0-16,4 0-23 0,-2 0 23 15,-2 1 1-15,2-2 3 0,2-1-4 16,-5 2 0-16,5-2 0 0,-3 0-1 15,-1 0 1-15,3-1 0 16,0 0 0-16,-1 1-23 0,1-4 23 16,-2 4 3-16,3-5-3 0,-2 0 4 15,-2 2 9-15,2-3-13 0,-2 0 0 16,2 0 10-16,-2-1-8 0,0-3-2 16,1 2 0-16,0-2 11 0,1 0-11 15,0 2-3-15,0-2 1 16,-1-2-2-16,-1 2 2 0,0-1-1 15,-1 0-1-15,-2 2 2 0,-1-2 2 16,1 1-5-16,-5-2-8 0,3 0 0 16,-3-1 12-16,1 0 1 0,-1-1 3 15,0 0 13-15,-1-2-13 16,0 0-1-16,-2-2 2 0,2 0-4 16,-3 0 0-16,0-1-45 0,1 0 16 15,-2-2 9-15,1 0-74 0,-4 2 92 16,1-2-10-16,-2 1 11 15,-1-1 2-15,1 3 13 0,-2-3-14 16,-3 2-2-16,0 0 2 0,-2 1 0 16,0-3-10-16,0 2 10 0,-1 1 1 15,-2-2 15-15,1 2-16 0,-2-2 0 16,-2 0 2-16,1 0 9 0,1 0-9 16,0-2 14-16,0-4-14 0,3 4 21 15,-3-2-21-15,2-1 1 16,1-1 0-16,-2 0 1 0,2-1-2 15,-3 1 12-15,0-2-11 0,-1 1 20 16,-1 0-7-16,-2-1-14 0,2-2 11 16,-2 2-7-16,-2-2-4 15,2 1 0-15,-4-4 3 0,2 3 8 16,-2-1-10-16,-3 0 59 0,3-1-23 16,-3 2 3-16,2-1-15 0,0-2-24 15,-3 1-2-15,1-1 5 0,2-2-3 16,-2 2 0-16,2-4 1 0,1 1-4 15,-3-2-2-15,3-3-21 16,-1 2-3-16,-1-3-7 0,0-2 4 16,0 1 27-16,-3 1 2 0,-4-4 1 15,-2 1 12-15,-2-1-12 0,-5-2 28 16,0-2-25-16,-2-2 22 0,-2-2 3 16,0-2-3-16,2-1 19 0,-4-5 29 15,2-1-45-15,0-1 1 16,-1-4-18-16,2-1 5 0,-1 0-15 15,1-2 4-15,0-2-3 0,-2 2 0 16,0-3-3-16,1 0-4 0,-5-1 4 16,-1-2 1-16,-1 0 2 0,-3 1-6 15,-3-2 16-15,-4 1-13 16,-2-1 1-16,-6 0 9 0,-2 0 6 16,-7-3-15-16,-5 1-1 0,-3-1 1 15,-6-1 3-15,-4 0-1 0,-2 0 10 16,-6 1-13-16,-2-1-6 0,-5 2 6 15,-6-1 0-15,-3 2-1 16,-5-1 1-16,-4 0 0 0,-3 2-9 16,-4 1-4-16,0 2 11 0,-4 6-11 15,1 3 9-15,1 5-47 0,0 3-228 16,17 11-35-16,1 1-5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0:55:56.491"/>
    </inkml:context>
    <inkml:brush xml:id="br0">
      <inkml:brushProperty name="width" value="0.05292" units="cm"/>
      <inkml:brushProperty name="height" value="0.05292" units="cm"/>
      <inkml:brushProperty name="color" value="#FF0000"/>
    </inkml:brush>
  </inkml:definitions>
  <inkml:trace contextRef="#ctx0" brushRef="#br0">22328 3303 2406 0,'0'0'293'0,"0"0"-212"0,0 0-65 15,-8-35 45-15,3 31 122 0,5 2 105 16,-3 0-148-16,3 2-140 0,0 0 3 15,0 0-5-15,0 10 2 0,3 8 0 16,2 12 92-16,-2 3-23 0,-2 7-56 16,0 3 57-16,-1 7-51 15,0 4-13-15,0 6 70 0,-2 1-76 16,-6 3 34-16,0-1-9 0,0-1-25 16,-4 4 10-16,0-5-10 15,-2 0 0-15,2-3-3 0,-1-6-35 16,5-2-94-16,-5-6-8 0,2-1 64 15,2-6-48-15,-2-6-182 16,0-7 123-16,6-5-110 0,0-13-397 16,-1 0 163-16,1-9-186 0</inkml:trace>
  <inkml:trace contextRef="#ctx0" brushRef="#br0" timeOffset="315.45">21892 3419 1747 0,'0'0'1831'16,"-35"-45"-1720"-16,22 31-111 0,4 6 22 15,6 4 37-15,-1-1 71 16,4 0-27-16,0-3-20 0,7-3-83 16,10-6-64-16,12-3 64 0,6-3 0 15,12-2 25-15,1-1-15 0,9-2-10 16,6 0-27-16,2-2 27 0,3-2 0 15,-1 4-12-15,-2-2 12 16,-2 4 0-16,-3 2-19 0,-7 2 19 16,-6 4 0-16,-6 4-10 0,-8 6 10 15,-3 3 0-15,-10 5-66 0,-4 1 41 16,-6 10-29-16,-4 5-237 0,-6 8 215 16,-6 8-32-16,-7 7-195 15,-8 7 65-15,-6 8-142 0,2-12-587 16,-3 2-204-16</inkml:trace>
  <inkml:trace contextRef="#ctx0" brushRef="#br0" timeOffset="627.99">21851 4571 927 0,'0'0'2496'0,"0"0"-2496"15,-35 24 0-15,32-21-242 0,3-1 242 16,6-2 61-16,4-2 88 0,12-8 7 16,3-6-48-16,4-5-64 0,5-3 44 15,0-3-34-15,5-1-54 16,4-1 97-16,-1-2-78 0,5-1 12 16,0 2 16-16,-2 0-47 0,-1 2 33 15,-4 3-24-15,-1 4-9 0,-5 2-19 16,-2 2 19-16,-4 2 0 0,-1 3-73 15,-3 3 48-15,-5 1-19 0,2 0-246 16,-2 1 160-16,-1 0-86 0,0-1-435 16,-5 2 71-16,-2-4-249 0</inkml:trace>
  <inkml:trace contextRef="#ctx0" brushRef="#br0" timeOffset="2049.83">22724 3916 2531 0,'0'0'1367'16,"0"0"-1160"-16,0 0-194 0,0 0 24 16,0 0-34-16,0 0-3 0,0 0 94 15,0 0-94-15,0 0-38 0,0 0 38 16,-1 50 0-16,1-24 13 16,0 5-13-16,0 1 0 0,-4 0-68 15,4 0 67-15,0-5-69 0,0-6-195 16,0-9 215-16,0-5-42 0,0-6-63 15,2-1 155-15,0 0 41 0,4-12 16 16,2-11 51-16,3-9-52 0,2-6-30 16,1-4 90-16,-1 0-28 0,0 4-73 15,2 5 86-15,-2 4-29 0,-5 11-28 16,-1 8 86-16,-3 3-49 16,-4 4-81-16,3 3 102 0,-1 0-102 15,1 0-59-15,2 6 59 0,3 7 0 16,3 10-27-16,2 5 27 0,-1 2 0 15,2 5-46-15,-1-6 9 16,0-1 6-16,1-2-234 0,-1-8 234 16,0-7-39-16,-1-6-90 0,2-5 160 15,-2-6 31-15,1-9-31 0,2-2 97 16,-2-6-75-16,2-4 13 16,1-2 10-16,2-3-30 0,1-3 1 15,-2 5 68-15,-1 4-84 0,-2 5 38 16,-1 8-10-16,-5 3-28 0,-3 6 37 15,1 3-21-15,-1 1-16 0,-1 0-53 16,5 3 53-16,-1 6 0 0,3 7-30 16,2 5 30-16,-1 2 0 0,0 1-47 15,0-3 16-15,2 2 18 0,-1-4-191 16,2-3 191-16,-2-2-31 16,0-3-47-16,3-7 91 0,-1-3 0 15,2-1 19-15,-2-5 18 0,4-2-27 16,-1-6 21-16,1 1 16 0,1-1-43 15,0-5 30-15,-1 4 29 16,1-2-51-16,-2 2 27 0,2 4-2 16,-4 0-37-16,3 6-25 0,0 0 23 15,-2 3 2-15,0 1-73 0,2 1 72 16,-2 3 1-16,-1 0-84 16,2 2 55-16,-2-1 10 0,0 0-170 15,-3 1 158-15,0-4-33 0,2 1-113 16,-2-3 176-16,2 0-3 0,2-4 4 15,-2-3 26-15,2-1 22 0,-1 0-13 16,0 0 82-16,-2 3-32 0,-2 4-16 16,0 1 67-16,-3 5-45 0,0 10-63 15,-2 10 95-15,-2 12-49 0,1 11-21 16,-6 11 93-16,0 5-146 16,-6 9 19-16,-2 5 2 0,-5 4-21 15,-6 8-58-15,3 4 42 0,-4-3-77 16,2-6-201-16,-1-13 190 15,3-14-9-15,4-18-235 0,1-12 230 16,7-11 39-16,0-10 79 0,4-6 16 16,-1-6 70-16,1-17 54 15,1-19-75-15,7-22-65 0,4-14-130 16,6-11 117-16,4 1 0 0,2 2-25 16,3 2 38-16,-2 2 3 0,2 8 20 15,-4 2 72-15,-1 6-47 0,-3 10-26 16,-4 10 79-16,-3 13 6 0,-3 6 70 15,-4 12 40-15,-3 3-59 0,-1 6-77 16,0 2 33-16,2 0-114 0,-2 2-58 16,5 1 55-16,3 3 3 0,2 6-75 15,2 2 75-15,4 2 0 0,1 0-56 16,0-2 10-16,1 0 36 16,1-2-222-16,1-5 207 0,1 0-37 15,-2-3-127-15,-2-1 173 0,2-6-28 16,-1-1-60-16,-3-6 104 0,3-1 6 15,-3-3 13-15,0 0 25 16,-2-2-44-16,2 0 29 0,-1 2 6 16,0 4-1-16,-6 2-24 0,-2 6 90 15,-1 1-68-15,-2 2-4 0,2 1 10 16,-1 0-38-16,-1 1-54 16,1 4 51-16,1 2 3 0,-1 6-75 15,0 3 59-15,-2 2 16 0,1-1-155 16,-3 2 124-16,2-4-42 0,-3 2-146 15,3 0 120-15,-1-5-29 0,1-3-122 16,0-3 176-16,5-5 22 0,2 0 52 16,5-6 49-16,4-6 28 0,1-2 115 15,-2-4-92-15,2-4-27 0,4-2 7 16,-1-2 41-16,2-2-26 16,-1 0-9-16,2-2 34 0,-1 2-4 15,-1 4 13-15,-3 3 25 0,1 4-48 16,-5 5-65-16,-1 4 68 0,-5 5-109 15,-2 2 15-15,4 1-16 0,3 4 1 16,6 4-84-16,4 2 56 16,4 2 28-16,-1 0-300 0,2 0 206 15,1-1-99-15,-2-3-562 0,-7-4-52 16,-3-4-928-16</inkml:trace>
  <inkml:trace contextRef="#ctx0" brushRef="#br0" timeOffset="2661.24">21561 5155 3808 0,'0'0'223'0,"0"0"-223"0,50-39-418 15,-12 27 253-15,10-1 165 0,14-2 41 16,7-3 105-16,14-4-127 0,9 0 16 16,12-2-37-16,8 0 2 15,10-4-34-15,12 0 34 0,4-4 0 16,10-3 0-16,7 0 25 0,2-1-25 15,2 2 16-15,4-2 47 0,-2 2-6 16,0 2-45-16,-3 0 120 16,-4 3-47-16,-6 5-62 0,-6 1 98 15,-10 5-46-15,-10 2-72 0,-6 0 109 16,-8 2-109-16,-10 4 50 0,-6 0-16 16,-8 4-37-16,-7-1 25 0,-5 3-25 15,-7 3 0-15,-5-1-37 16,-5 2 35-16,-4 0 2 0,-3 0-224 15,-2 0 165-15,-3 0-76 0,-2-4-265 16,-2 2 73-16,-10-4-344 0,-5 0-1932 0</inkml:trace>
  <inkml:trace contextRef="#ctx0" brushRef="#br0" timeOffset="9589.74">16249 1039 196 0,'0'0'88'31,"0"0"453"-31,0 0-381 0,0 0 12 15,0 0-54-15,0 0-24 0,0 0 65 16,-13-36-120-16,10 33 4 0,3 1 12 16,-2-2-45-16,0 1-10 15,2 0-29-15,-1-1 12 0,1 3 17 16,0-2 15-16,0 2-15 0,-1 0 0 16,-1-1-1-16,1 2-34 0,-2 0 12 15,1 0-36-15,-2 3-55 0,-2-2 75 16,2 3 19-16,-5 0 20 0,0 2 2 15,-6 0 16-15,-1 4 2 0,0-1-19 16,-1 2 64-16,-1 1-29 16,4 0 19-16,-1-2-3 0,4 2-32 15,1-1-7-15,-1 1 7 0,-1 0-7 16,1-3-13-16,1 3 6 0,0-1 7 16,1 1 9-16,-2 1 24 0,2-1-20 15,0 2-13-15,-2 2 23 0,-1 0-7 16,1 4-13-16,-1-2-10 0,2 2 5 15,-1 2-11-15,0 0-1 16,1 0 1-16,0-1 0 0,-2 0-3 16,3-2 2-16,1 1 1 0,0-3-3 15,3 2 0-15,-1-2-14 0,1-1 16 16,1-1 1-16,1 0-1 0,1-1 1 16,2 1 0-16,-3-3-1 15,0 3 1-15,3-1 4 0,-1 2-2 16,0 0 23-16,-1 3-22 0,1-3 13 15,1 3-12-15,-1-2 12 0,1 0-12 16,0 2-4-16,0-3-4 0,0 0 4 16,2 4 3-16,0-4 7 15,0 1-10-15,-2 1-3 0,3-1 3 16,0-1 3-16,-1 3 13 0,0-2-16 16,0-2 1-16,1-2 2 0,0-1-1 15,1 1-1-15,1-2 1 0,0-3-2 16,1-1 42-16,2-1 82 15,0 4-124-15,4-2 19 0,1 0-18 16,0-2-1-16,1 2-2 0,-1-2 0 16,0 0-1-16,2 1-1 0,-2-2-12 15,1 2-3-15,-1 0-7 0,2-2 10 16,-2 2-14-16,-1-2 30 0,0 2-2 16,1-1 1-16,-2 1-1 0,0 0-1 15,-1-1 2-15,1 0-8 16,0 0 9-16,1 0 0 0,0 0 0 15,0 1 0-15,1-2 0 0,-1-1-1 16,0 0 1-16,1-2-2 0,3 2 2 16,-5-2 0-16,2 4 0 15,2-5-1-15,-3 3-3 0,1-3 4 16,1 3-3-16,-2-2-26 0,0-2 28 16,2 0-1-16,1 0-3 0,-3 0 5 15,3 0-7-15,-2-2 7 0,0 0 1 16,2 0 11-16,-2-2-11 15,-2 2-1-15,2-1 0 0,-1-1 0 16,2 1 0-16,-2 1 0 0,0-1 1 16,1-2 0-16,0-1-1 0,1-2 6 15,0-2-3-15,0 2 16 0,2-6-16 16,0 4 0-16,1-4-2 0,-1 1 2 16,-1 0-1-16,1-2 1 0,-3 2 4 15,0-2-6-15,2 0 1 16,-4 1 17-16,2-2-19 0,-1-2 1 15,-1 1 10-15,-1-2-7 0,0-3 12 16,-4-1-13-16,2-1 10 0,-1-1-12 16,-2-3 1-16,2 0-2 15,0-3-2-15,-3-2 1 0,1-2-15 16,-1-2 3-16,-1-1 8 0,-1 0 5 16,-2 0 0-16,0 5 15 0,0-4 4 15,-2 3 7-15,-1 0 16 0,-1-1-29 16,0 2 13-16,-1-2 16 15,-2 2-6-15,-1-2-4 0,-3 2-6 16,1-2-6-16,-4 3-4 0,-3-3-2 16,1 2-13-16,-3 0-1 0,-2-1-2 15,0 9-11-15,-1 4 11 0,-2 6-23 16,3 0 24-16,-3 7-32 0,3 2-96 16,1 4-4-16,1 2-39 0,4 7-280 15,3 4 146-15,3-1-72 16,4 1-278-16</inkml:trace>
  <inkml:trace contextRef="#ctx0" brushRef="#br0" timeOffset="15870.95">9884 8274 38 0,'0'0'52'0,"-32"-4"222"15,13 1-199 1,3-1-59-16,2 1 108 0,-1 1-58 15,2-1 38-15,-2-1 56 16,2 1-76-16,1 1-28 0,-2-1 28 16,1 2-28-16,0 1-4 0,-1-2 65 15,1 2-36-15,-3 2-28 0,0 0-23 16,1 4-11-16,-2-1-19 0,0-1-3 16,-2 1 3-16,0-1 0 0,-1 2 1 15,0-2-1-15,-2 0 17 0,0 0-34 0,0-3 34 16,-1 0-17-16,0 1 13 0,-1-2-10 15,0 0-2-15,-1 0 1 0,-3 0-2 16,-3 0 0-16,1 0-3 0,-2 0 1 16,-3 0 2-16,2 0 0 15,-5 1 0-15,-2 0-1 0,2 2 1 16,-5 0 0-16,0-1-2 0,1 2-6 16,-4-2 8-16,1-1 0 0,-2 0-1 15,-2-1 1-15,1 0-4 0,-1-1 0 16,-2-2-15-16,2 2 19 0,-2-3 0 15,-2-1-17-15,-1-2 17 0,1 2 2 16,-2-2 0-16,1 0 8 0,-4-1-10 16,1 3 0-16,-2 0 1 0,-1-1 4 15,-1 2-5-15,0 2 2 16,-2-1-2-16,-1 0 3 0,0-1-1 16,-3-1-1-16,2 0 2 0,-3-1 16 15,3 1-5-15,-5-2-13 16,1-1 12-16,0 2 17 0,-2-1-28 15,0 0 17-15,-1-1 46 0,2 2-13 16,-1-5-6-16,-1 3 29 0,0 0-30 16,1 0-12-16,-2 0 31 15,2 0-47-15,-1 0-15 0,2 1 20 16,-2 3-9-16,2 2-13 0,-3-1 4 16,4 3-2-16,1-1-2 0,-3 1 0 15,2 0-1-15,-3 1 0 0,5 4-6 16,-2-1 4-16,1 2 3 0,-3 2-9 15,0 0 6-15,1 0 3 0,-1 0-4 16,-1 1 2-16,4 0-1 0,-1 1 2 16,1-2 0-16,0 0 1 0,0 1 5 15,2-1-2-15,2 3-1 16,0-2 2-16,0 2 13 0,3-1-1 16,1 2 10-16,0 2-24 0,1-1-2 15,2-2 14-15,1 1-13 16,0-2-2-16,0 1 0 0,3 1 0 15,1-1-2-15,0 3 3 0,-2 0-2 16,5 2 0-16,-3 0-2 16,1 1 1-16,-1 0 1 0,3 2-11 15,-2-2 13-15,1 1-3 0,3 2 3 16,-1-3-1-16,1 2 0 0,2-1 1 16,1 4-2-16,-1-1 0 0,1 2 2 15,4 1 1-15,-2 0-1 0,2 2-5 16,3 2 4-16,-2-1 1 0,5 2 2 15,-2 1 14-15,-2 0 0 0,6 2 0 16,2 0-16-16,-1 2 17 0,2 3-16 16,-1 3-1-16,4 3 0 15,-2 2-3-15,-2 4 1 0,5 1-11 16,-2 3 13-16,3 0-1 0,0 3 0 16,3 0-13-16,1 2 11 15,-1 0 2-15,2 5-11 0,4 1 12 16,-2 4 0-16,2 1 2 0,-1 3 0 15,3 2 0-15,1-2 1 16,0 2-3-16,0 2-4 0,1 2 2 16,2-1 2-16,0 0 0 0,1-1 1 15,2-1-1-15,1 1-1 0,0-3-3 16,2 6-12-16,-2 0 16 0,2-2 1 16,0 2 12-16,2-3-13 0,1-2 0 15,0 1-4-15,0 0 1 0,0 1 3 16,1-3-2-16,2 3 0 15,5-3-1-15,-3 1 3 0,1-1 0 16,2 0 0-16,0 1 0 0,-2 0-4 16,5 0 4-16,-3-1 12 15,1-4-12-15,1-1-9 0,-1-1 9 16,0 2 1-16,2-3 10 0,0 3-11 16,-1-4 0-16,5 2-1 0,-2-2 1 15,3-5-13-15,0-2 12 0,3-1 0 16,2-1-1-16,-1-1-14 15,3-2-7-15,1-2-9 0,1-1-75 16,-1 0 64-16,0-1 8 0,0 0-37 16,2 2 23-16,-4-3-3 0,0 0-45 15,3 0 55-15,-2 0-7 0,-1 0 6 16,2 0 30-16,3-1 12 0,-4-1-4 16,3 0 4-16,1-4 0 15,-2 1 0-15,3-3-1 0,3-3-1 16,-2-3 3-16,2-2-2 0,1-2-1 15,1-3-36-15,2 0 3 0,0-2 0 16,-2-2 10-16,4-3 23 16,-1-3-13-16,2 0 12 0,-4 1 1 15,5-4 0-15,0 1 3 0,-2-3 0 16,0 0-2-16,1 0-1 0,0-1 2 16,1-2 1-16,1 2 0 15,-1 2 1-15,-2-2 2 0,3 1-2 0,1-2-1 16,-3 1 0-16,2 0-2 0,0-2 2 15,0-2 1-15,4-1 4 16,-2 1-4-16,1 0 1 0,0-1-2 16,1 2-1-16,-3 0 1 0,4-2 2 15,-3-2 0-15,3 1-1 0,0-2 0 16,-2-1 0-16,4 0 1 0,-3-2 12 16,1 0-13-16,-1 0 25 0,1 1-19 15,2-1 19-15,-2 3-10 16,-1-1-9-16,0 1-5 0,2 0 0 15,-2-1 3-15,0 2 8 0,0-1-12 16,0-2 2-16,1 1-2 0,2-2 0 16,-2 0 2-16,4-3-3 0,-3 0 1 15,0 1-1-15,1-2 1 16,1-2 0-16,0 1 5 0,-1 1-6 16,1 0 0-16,0-1 0 0,0 1 0 15,-2 0 0-15,2-2 0 0,-1 4 0 16,-2-1 0-16,1 2 13 0,-1 1-13 15,-1 0-19-15,-1-2 19 16,-1 2 4-16,0-4-2 0,-4 3-2 16,4-3 1-16,-2 1-1 0,1-2 2 15,-1 0-2-15,0-3 15 0,0 0-14 16,1-2 0-16,-3 2 3 0,2 0 38 16,0 2-16-16,-2-1 0 0,2 0 12 15,-1 2-15-15,0 0-23 16,-1-1-42-16,2 1 42 0,-1 0 4 15,2-1-3-15,-2 2-1 0,2-4 1 16,1 2 13-16,-1-1-14 0,3-2 13 16,-1 1-10-16,1 1-3 0,-2 0 1 15,0 2-1-15,2-3-2 16,-2 3 2-16,1-1-49 0,0 1 7 16,-1 1-3-16,-2 0-24 0,2-1 33 15,-2 2 7-15,-2 2 9 0,1 1-4 16,-2 0 22-16,-1 4-12 15,-1 1 13-15,0 0-18 0,1 2-20 16,-2 0 16-16,1 1 20 0,0 0-30 16,-1 0 20-16,0-2 10 0,-1 2-30 15,0 2 17-15,-2-2 14 0,2 0-3 16,-1 4 4-16,0-3 0 0,-2 3 0 16,0 0 1-16,0 1 0 0,-2 5 1 15,-2-4 0-15,2 4-1 16,-1 0 10-16,-2 2-10 0,1 0 3 15,0 0-3-15,0 3-1 0,0-2-2 16,1 3 1-16,-2 2 2 0,2-2 3 16,0 2 39-16,-3 2-38 0,1 3 18 15,0 1-1-15,-1-1-18 16,2-3-3-16,-1 4 4 0,0-2 2 16,1 0 23-16,0-1 17 0,2-1-23 15,-1 0 3-15,2-3-7 0,2 1 1 16,-2-1-4-16,5 0 30 15,-2-2-17-15,1 1 7 0,0-3-10 16,1 2 0-16,2-3-10 0,-2 0 20 16,5-1 0-16,0-1-4 0,-1 1-6 15,4 1-9-15,0-4-15 0,2-3 10 16,0 2-10-16,2-3-2 0,2 1 2 16,1-2 9-16,2-2-11 0,1 2 1 15,2-4-1-15,0-2 0 16,4-2 1-16,0-2 1 0,-1 2 0 15,3-3-1-15,1 0 1 0,2 0 1 16,-2-2 0-16,2 0 0 0,0 0-3 16,1 0 0-16,0-2-1 0,0-2 1 15,1 2-2-15,0-1 2 16,1 1 0-16,2-4 0 0,-2 3-3 16,1-5 0-16,1 2-4 0,-3 2 4 15,1-2-5-15,2 0 8 16,-3 2 1-16,3 0-1 0,-1-2 0 15,-1 0-2-15,4 1-9 0,-1-2 11 16,-1-1 0-16,0 4 0 0,-3-5 5 16,3 2-4-16,-1-1 1 0,1 0-2 15,1 0 1-15,-1 1 1 0,-2-2-1 16,2 2-1-16,-3-2 1 0,2 1 4 16,-1-1-3-16,1-1-1 0,0 0 0 15,-2 1 2-15,3-1-2 16,-3 0-1-16,2 0-26 0,0-1 26 15,-1 0 0-15,1 1 2 0,1-4 0 16,0 5 19-16,0-2-19 0,-3 2-2 16,3-1 1-16,2 1 19 0,-2 1-4 15,2-2-1-15,-2 0-15 0,2 1 1 32,-1-4 2-32,0 5-1 15,2-4-1-15,0 5 2 0,-3-4-2 0,1 2 0 16,0-1-1-16,1 1-2 15,-5 2 1-15,2-3-25 0,-2 3-3 16,0-1-17-16,1-2-58 0,-2 2 49 16,0 0 9-16,0-2 17 0,-3 3 16 15,0 0 12-15,1 2-16 16,-2-1 13-16,1 4 4 0,-4-1-9 16,-1 2 9-16,0 0 3 0,0 2-1 15,0-2-2-15,-2 2 2 0,-1-4 12 16,0 2-13-16,-1-4-1 0,0 2 1 15,-1 0 0-15,2-1 3 0,-1 1 15 16,-2 4-15-16,0-2 9 16,-2 0 19-16,-1 1-6 0,0-2 7 15,-1-2-14-15,0 0-17 0,2-1 2 16,-4-1 1-16,-2-1 7 0,4-1-11 16,-4-2 3-16,1 2-3 0,-2-2 3 15,1-2 1-15,-4 0-5 0,1-1 3 16,0-2 2-16,-3-1 7 0,0 0-11 15,-2-4 1-15,-3 1 0 16,1-3 0-16,0 0 13 0,-3 1-11 16,1-3 22-16,-1 0 58 0,-2 0-48 15,1-2-17-15,-2 0 0 0,2-3-3 16,-5 0-13-16,5 1 17 16,-4-2-19-16,3-2 1 0,-3 2-1 15,0-1-1-15,0-4-2 0,0 1 1 16,-2-2 0-16,0-3 0 0,-1 1-2 15,-4-1 0-15,2-1 1 0,0 0-13 16,-5 0 14-16,4-2 1 0,-6 2 4 16,-2-1-2-16,4-1 1 0,-4 3 23 15,1-5-13-15,0 2-11 16,-5-4 27-16,2 2 7 0,2-4 12 16,-5-2 40-16,2 0-36 0,-1-2 0 15,-2 2 19-15,3-2-48 0,-3 0 3 16,1 0 12-16,1-2-8 0,-4 0-18 15,4-1 10-15,-1 0-22 16,0-2 1-16,2 0-1 0,0-1 2 16,1 0-2-16,0-2-12 0,1-1 11 15,-1 0 0-15,0 1-2 0,0-1 0 16,0-1 0-16,-3 0-20 0,1 1 21 16,-1 2-11-16,0 0-29 0,-3 2 16 15,-1-1 23-15,-1 0-16 16,0-3 19-16,0 1-1 0,0-1-2 15,-1-1 1-15,1 0 2 0,-2 1 0 16,2-1-1-16,-2 2-1 0,-1-1 0 16,3 0 0-16,-3 2 0 0,3 0-1 15,-4 1 2-15,-1 1-2 0,4 2-2 16,-5-1-8-16,1 2 13 0,-2 2 0 16,1-1-10-16,-1 0 8 0,-1 3 2 15,3-1-1-15,-3 0 1 0,0 2 1 16,1-4-1-16,0 5 0 15,-1-2 0-15,0 0 0 0,3-2 4 16,-3 1-1-16,0 1-1 0,0-1 0 16,0-2 0-16,0 3-1 0,1 0-1 15,-1 1 4-15,-1 1-3 0,2-2 1 16,-3 1 3-16,-1 2-4 16,-2 1-1-16,-1 0 2 0,1 1 0 15,-2 2 11-15,1 1-11 0,-4 2-2 16,0 0 0-16,-1 3 2 0,-1 2-1 15,-3 1 0-15,-1 1 0 0,-1 0-1 16,0 2 0-16,-5 1-1 16,4 1 0-16,-4-1-2 0,2 2-17 15,-4-2 7-15,2 0-6 0,-2 2-7 16,-2 1 13-16,0 0 11 0,-1 2-1 16,-4 2 3-16,1-1 0 0,-2 2-1 15,-3 4-1-15,0 0 0 0,-3 2-1 16,-1 0 0-16,-1 1 2 0,-3 2-13 15,1 1 1-15,-2 2-23 16,0-2-61-16,-3 1 19 0,-2 2-3 16,2 1-43-16,-6-2 40 0,-1 2 22 15,0 2-52-15,-4-1 85 0,0 1 29 16,-4-1 4-16,-2 1 12 0,2 1-15 16,-2-1 14-16,-2 0-11 15,1 1 18-15,-4-1 14 0,1-1-34 16,-2 1 18-16,1 0 26 0,-2 0-20 15,2 0 3-15,-3 1-14 0,0 1 1 16,-1-2-14-16,-1 2 13 16,0 0-13-16,-1-1 1 0,-1 2-1 15,0-1-2-15,-3 1 0 0,2 0-1 16,-4-1 0-16,2 4-1 0,-2-2 1 16,-1 2 1-16,2 1-2 0,0-2-1 15,-1 3 0-15,0-2 3 0,1-2-3 16,1 2 1-16,-2-2-2 0,1 0-10 15,-2 0 12-15,1 3 1 16,-2-3-13-16,2 4 13 0,-2 0-1 16,1 0 2-16,-4 4 1 0,0-3 1 15,2 6 13-15,-2-2-14 0,2 2-1 16,0 0 1-16,-1-1-1 0,1 2-1 16,1 0-4-16,1 2-11 15,-1-1 13-15,2 2-12 0,-2-1-21 16,0 0 4-16,3 0-53 0,-1 1 17 15,1 0 16-15,-1-2-23 0,1 0 39 16,0 1 24-16,0-2 12 16,2 0 2-16,2-2 24 0,0 1-26 15,3 0 2-15,-2-2 9 0,2-1-7 16,1 1 19-16,1-2-4 0,2 0 111 16,4-1-84-16,-1-2 3 0,5 2 29 15,-2-2-55-15,2 0 3 0,2-2 0 16,2-2-24-16,1 4 14 0,0-1 10 15,1 0-10-15,3 1-3 16,3 0 55-16,-3 0-42 0,4 0-13 16,0 0 20-16,1 2-30 0,2 4 26 15,2-1 7-15,3 2-13 0,0 1 0 16,2 2 2-16,0 1-23 0,4 1-1 16,2 0 0-16,0 3-1 0,2-2-1 15,5-1-16-15,1 1 16 16,7-1-18-16,3-2-43 0,1-2-90 15,8-4-118-15,2-4-910 0</inkml:trace>
  <inkml:trace contextRef="#ctx0" brushRef="#br0" timeOffset="25027.97">17319 10714 1562 0,'0'0'306'16,"0"0"-232"-16,0 0-54 0,0 0 41 16,0 0 46-16,0 0-29 0,-34 0 65 15,34 0-143-15,0 1 0 16,0-1-18-16,2 1 18 0,2 1 13 15,0 2 6-15,1-3-18 0,3 3-1 16,0-1 1-16,0 1 1 0,4-3 1 16,3 0 10-16,2-1 7 0,2 0-17 15,-1-4 25-15,2-1-5 16,3-3 15-16,5-1 4 0,-3 1 7 16,5-4-1-16,2 1 23 0,2-2 6 15,2 2-22-15,2 0 0 0,0 1 18 16,2-1-21-16,2 2-30 0,-1 2 26 15,0 0-25-15,3 2-14 0,-2 2 29 16,0-1-38-16,1 2 0 0,-2-1 22 16,1 2-12-16,3-3 5 15,-2 2 24-15,-1 2-39 0,2 0 29 16,-5 0-29-16,1 0 0 0,-3 0-3 16,-1 0 3-16,-2 0 0 0,-2 0 3 15,-6 0-3-15,1 0 0 0,-7 2-47 16,1 0 44-16,-5 0-65 0,-2 0-114 15,-4 0 108-15,-2-1-22 0,-4 2-127 16,0-2 91-16,0 0-43 0,-1 2-230 16,0-3 112-16,-3 1-120 15,0 1-425-15</inkml:trace>
  <inkml:trace contextRef="#ctx0" brushRef="#br0" timeOffset="25527.91">18248 10308 558 0,'0'0'342'0,"-33"-26"-205"0,22 14 55 15,0 4-65-15,6 0 0 0,-2 1 39 16,6 2-98-16,-2-1-16 0,2 1 68 15,0-2-39-15,1 2-9 0,-2 0 25 16,1 3-39-16,1 1-6 0,0 0-3 16,0 1-48-16,3 0-1 0,2 2 107 15,3 4-20-15,4 2-22 16,4 2 35-16,1 4-36 0,3-1-22 16,-1-2-20-16,2 3 14 0,3 0-33 15,2 0 13-15,0 1-3 16,4 0-13-16,-2-2 1 0,1 0 9 15,2 1-10-15,1 0 0 0,-3 0 0 16,2-4 0-16,-3 4 1 0,0-2-1 16,-3 0 0-16,-2 1 0 15,-3 2 6-15,-2-2-6 0,-6 2-29 16,-2 1 29-16,-9 0 20 0,-1 1-4 16,-5 3 35-16,-5 3 4 0,-8 5 47 15,-2 0-57-15,-6 2-7 0,-4 4 116 16,0-1-91-16,-2 2-63 0,-1-2 3 15,1 3-3-15,4-3 0 0,0 1-59 16,5-1 57-16,3-1-84 0,4 0-215 16,7 0 124-16,2-4-94 15,2-7-523-15,4-3-518 0</inkml:trace>
  <inkml:trace contextRef="#ctx0" brushRef="#br0" timeOffset="26168.64">18044 11712 1989 0,'0'0'58'0,"0"0"-56"0,0 0 76 15,0 0 29-15,0 0 26 16,-35-29-4-16,31 26-80 0,3 1 12 16,1 2 13-16,0 0-74 15,0 1-9-15,0 6 9 0,0 6 28 16,0 7 27-16,0 5-23 0,0 5 7 16,0-1 3-16,3 3 3 15,-1 3 13-15,0 2-26 0,-1 4-16 16,2 1 6-16,-3 2-22 0,1-2 3 15,3 0-3-15,-4-5 0 0,1-4-80 16,1-1 51-16,0-6-9 0,0-2-153 16,-1-6 88-16,2-3-27 0,-1-7-145 15,-2-3 45-15,0-1-46 0,2-4-460 16,-2 0 123-16</inkml:trace>
  <inkml:trace contextRef="#ctx0" brushRef="#br0" timeOffset="27093.64">17939 11655 873 0,'0'0'189'0,"0"0"-82"16,0 0 209-16,0 0-134 16,0 0 3-16,0 0 23 0,-16-33-114 15,13 29 3-15,3 0-19 16,3 0-78-16,5-2 0 0,5 0 38 15,4-2 1-15,7 0-7 0,0 1 27 16,2-1-23-16,3 0-7 0,0 3 16 16,1 1-6-16,3 2-17 0,-1 2-18 15,3 4 18-15,-5 4-22 0,0 7 2 16,-6 2 8-16,0 9-10 0,-7 6 19 0,-1 8 26 16,-9 5-3-16,-3 6 29 15,-4 6-20-15,0 3-51 0,-10 3 0 16,0-1 48-16,-5 0-38 0,-1-8 0 15,-1 0 9-15,-2-8-19 0,3-6 2 16,-3-4-2-16,1-8 0 0,-1-5-93 16,2-4 93-16,-2-5 32 0,3-2-29 15,0-5 29-15,0 0-32 16,1-6 16-16,2-1 4 0,2 0-20 16,1-3 16-16,2-1-16 0,1 0 0 15,4 2-42-15,2-4 39 0,1-3-81 16,3-4-144-16,6-3 44 15,3-3-52-15,1 3-374 0,-2 4-93 16</inkml:trace>
  <inkml:trace contextRef="#ctx0" brushRef="#br0" timeOffset="27921.75">17304 11988 1565 0,'0'0'264'0,"0"0"-203"0,0 0 17 16,0 0 16-16,0 0 20 16,-25-34 48-16,23 31-114 0,1-2-6 15,1 3-28-15,0-3-14 0,7-2-1 16,2 1 1-16,4 0 10 0,3-2 9 15,-1 2-9-15,2 0-7 16,-2 5 17-16,1 0-4 0,-1 1-13 16,-1 1-3-16,0 3-11 0,-2 5 10 15,0 2 1-15,-3 4-10 16,-2 2 10-16,-3 6 3 0,-4 2 16 0,0 4-6 16,-7 5 0-16,-2-1-10 15,-5 4 20-15,0 3-21 0,-4-1 4 16,0 0-6-16,-4-3 13 0,1-3-10 15,0-1 68-15,-1-1-48 0,-2-3-20 16,6 0 23-16,-1-7-4 0,4-4 43 16,1-2-7-16,4-3-20 0,5-7-12 15,1-2 29-15,4 0-23 16,0-2-32-16,0-1-1 0,1 1-1 16,5-1 2-16,4 0 23 0,4-5-7 15,3-2-13-15,2-1 29 0,2-2-32 16,0 0-14-16,1-2 12 0,0 4 2 15,2-2-90-15,-1-1 20 16,0 0-36-16,-1 1-130 0,2-2 101 16,-2 2-33-16,-4 0-212 0,1-1 101 15,-4 2-83-15,-5 1-391 0,-2 0 343 16</inkml:trace>
  <inkml:trace contextRef="#ctx0" brushRef="#br0" timeOffset="28158.23">17492 12132 1565 0,'0'0'552'16,"0"0"-483"-16,0 0 8 0,0 0 50 15,0 0-48-15,0 0-79 0,0 0-53 16,0 0 53-16,0 0 13 15,0 0-6-15,41-26-4 0,-19 18-3 16,2-4-5-16,-4 4 2 0,2-3-78 16,1-2-175-16,0-1 41 15,-6 4-110-15,0-2-864 0</inkml:trace>
  <inkml:trace contextRef="#ctx0" brushRef="#br0" timeOffset="28982.29">18800 11584 2106 0,'0'0'100'0,"0"0"-61"0,-35-22 68 16,33 20-7-16,0 1 26 16,-2-2-21-16,3 2-56 15,-2 1-17-15,2-1-32 0,1 1 0 16,0 0 0-16,0 0-87 0,0 0 64 16,0 0 22-16,4 2 1 0,-4 5 49 15,1 6 5-15,-1 6 14 16,0 6 0-16,0 3-24 0,-1 0-28 15,1-2 20-15,0 0-36 0,0-2 3 16,0 2-3-16,0-4 0 0,0 2-4 0,0-2 3 16,1 0 1-16,1-2-7 0,0-2-22 15,-2-2-180-15,0-3 209 16,0 2 0-16,0-2 0 0,0-4-1 16,0 1 0-16,-4-5 1 0,3-2-67 15,-2 2-4-15,2-1-33 0,-2 0-132 16,2-3 48-16,-2 1-46 0,1-2-335 15,2 0-43-15,-4-8-37 0</inkml:trace>
  <inkml:trace contextRef="#ctx0" brushRef="#br0" timeOffset="29326.04">18652 11530 1289 0,'0'0'867'0,"0"0"-818"16,-11-35 25-16,11 34 82 0,4-2-95 16,7-1-61-16,6 1-36 0,7 1 36 15,3 2 0-15,1 2-15 0,-4 6-5 16,0 3 7-16,0 4 1 16,-4 2 11-16,-1 3 0 0,-1 5 1 15,-4 3 6-15,-1 4 6 0,-4 2 9 16,1 2 21-16,-6 0 10 0,0-2-46 15,-3 2 7-15,-1-4 13 0,-1 2-17 16,-3-2 4-16,-4-2-13 0,-2-3-5 16,-3-6-248-16,0-2 253 15,-1-3 25-15,-2-4-23 0,0-3 1 16,0 1 12-16,2-4-2 0,-2-3-13 16,4-3-54-16,2 0-20 0,2 0-36 15,4-7-111-15,0-5 75 0,4-2-26 16,0-8-447-16,4 5 42 15</inkml:trace>
  <inkml:trace contextRef="#ctx0" brushRef="#br0" timeOffset="29669.75">19115 11478 1729 0,'0'0'266'0,"0"0"-152"16,0 0 3-16,0 0-1 0,0 0 52 16,0 0-126-16,0 0-29 0,0 0-13 15,0 0 32-15,-39-15-6 16,23 31-23-16,1 7 20 0,1-1-20 16,2 4-3-16,-2-1 23 0,4 2-4 15,-1 2 7-15,4-1 0 0,3 0-26 16,2-1-5-16,2-3 3 15,2-4 2-15,6-2-42 0,2-2 40 16,4-4-43-16,4-4-73 0,0 0 47 16,4-4-20-16,2-4-74 0,0-1 71 15,-2-6-20-15,2-3-152 16,0 0 58-16,-1-2-56 0,-4 0-215 16,-1-2 147-16,-6 3 55 0</inkml:trace>
  <inkml:trace contextRef="#ctx0" brushRef="#br0" timeOffset="29872.85">19299 11575 101 0,'0'0'313'0,"-3"-39"20"0,2 26 201 16,1 6-274-16,-3 2-22 0,2 4 116 15,1-1-179-15,-2 1-23 16,2 1-65-16,0 3-86 0,6 5-1 16,-2 9 39-16,1 3-4 0,3 5-32 15,0 2 4-15,-3-2 6 0,3 1-13 16,-2 0-14-16,0-2 13 0,4 0-27 15,-5-2-134-15,3-1 23 16,-4-1-10-16,1-1-146 0,-1-1 90 16,-2-2-88-16,-2-1-456 0,0-4 289 15</inkml:trace>
  <inkml:trace contextRef="#ctx0" brushRef="#br0" timeOffset="30122.83">19189 11432 1072 0,'0'0'563'0,"0"0"-417"0,-18-33 16 16,15 30 124-16,3-1-154 0,0-1-41 15,5-2-65-15,9-2-23 0,8-3-1 16,5-1 1-16,2-2-3 0,3 2 0 15,-1 1-16-15,4 0 3 16,-3 1-42-16,1 2-184 0,-1-1 64 16,-4 1-43-16,-5 6-459 0,-5-1-30 15</inkml:trace>
  <inkml:trace contextRef="#ctx0" brushRef="#br0" timeOffset="30652.2">17597 12704 2580 0,'0'0'152'0,"0"0"-152"0,0 0-74 15,0 0 61-15,0 0-94 16,0 0 67-16,47-32 40 16,-14 27 13-16,6-2-10 0,2 2 7 15,3-2-8-15,10 1 18 0,0-1 18 16,8-5-5-16,0 0-7 16,8-4 15-16,2-3 1 0,4-3-19 15,2-1 6-15,5-1-27 0,-6-3 1 16,6 1 29-16,-4 0-6 0,-1 1 6 15,-4 0 10-15,-2 1-16 0,-6 4-26 16,-2-3 22-16,-5 4-22 0,-4 3-18 16,-6 0 16-16,-5 2 2 0,-3 2-135 15,-5-2 13-15,-2 5-62 0,-8-2-289 16,-7 3-109-16,-4-2-608 0</inkml:trace>
  <inkml:trace contextRef="#ctx0" brushRef="#br0" timeOffset="33269.49">26813 2806 840 0,'0'0'391'16,"0"0"-222"-16,0 0-169 15,44-20 0-15,-25 16 32 0,0-3 72 16,2 2 75-16,3-3-117 0,3 2-20 15,3 1 36-15,0 4-39 0,4-5 9 16,2 5 8-16,2 0-43 16,0 1 13-16,4-3-25 0,0 3 0 0,4 0 0 15,4-1 15-15,1 1 3 16,2 0-15-16,3 0 21 0,2 0-25 16,0-2-3-16,2 1-2 0,3-3 5 0,2 3 1 15,1-5 6-15,-1 2 25 0,3 0-6 16,0 0 26-16,1 2-20 0,2-2-6 15,1 0 0-15,0 0-25 0,3-2 2 16,-2 2 0-16,0 0 10 16,3-1-10-16,-2 1-2 0,-2 1 1 0,1-2 14 15,-4 2-3-15,-1 1 3 0,0 0-15 16,-2 2 14-16,-2-1-11 16,-2-2 18-16,1 2-18 0,1 0-4 15,-3-1-1-15,1 0-6 0,-1-1 7 16,-1-1 13-16,0 0-10 15,0 0 10-15,-1-1-12 0,-2 2-1 16,0-4 1-16,-2 2 2 0,-3 0 7 16,1-1 3-16,-2 2-11 0,-2 0 22 15,-1 0-21-15,-5 0 23 0,1 0-4 16,-5 3-6-16,-1 1-3 0,-2-1-3 16,-1-2-10-16,-2 3 0 0,-1 0-1 15,-1 0 1-15,-3 0 0 0,0 0-5 16,-1 0 5-16,-3 0 0 0,-2 0-20 15,1 0 17-15,-3 0-32 16,0 0-192-16,-3 3 33 0,1-3-43 16,-5 0-440-16,-4 0-66 0</inkml:trace>
  <inkml:trace contextRef="#ctx0" brushRef="#br0" timeOffset="34919.58">26709 2838 1938 0,'0'0'130'16,"0"0"-128"-16,0 0 21 16,0 0-23-16,0 0 110 0,0 0 55 15,0 0-110-15,0 0-55 0,-29-23-117 16,29 30 72-16,3 5 45 16,1 6 107-16,2 2-94 0,2 4 10 15,2-4-17-15,-2 4-6 0,4-1-2 16,-3-2 2-16,2 1 10 0,-2 0-10 15,0 0 0-15,5-4-17 0,-4 1 1 16,1-2-55-16,0-1 19 0,-1 0-19 0,0-1-17 16,0 0 33-16,1-3 20 15,-2 0-27-15,1 0 16 0,0-4 4 16,0 1-13-16,2-2 23 0,0-2 32 16,0-1-13-16,4-1 13 15,1-2 0-15,2-1-11 0,3 0 9 16,2 0 0-16,2-3-11 0,2-1 13 15,2-1 0-15,2-2 4 0,2 1-2 16,2-4 1-16,0 2 11 16,2 2-14-16,4-4 2 0,0 5-2 15,2-2 3-15,3 1-2 0,-2 2 4 16,6-3 15-16,-3 3-1 0,1-4-14 16,3 4-1-16,2-1 18 0,-1-1-7 15,0 1-2-15,5 1-11 0,-2 1 21 16,0-2-19-16,1 2 15 0,0-1 1 15,3-1-17-15,2 2 12 0,0-2-15 16,0 1-13-16,0 0 13 0,0-1 3 16,0 1-2-16,1 0 1 15,-2 0 1-15,-1 0-3 0,0 1 0 16,-1-2 1-16,1-1-1 0,0 1 0 16,-3 2 0-16,1-2 32 0,0 2-9 15,0-1 3-15,-1 3-23 16,0-3 20-16,-2 1-9 0,0 2-14 15,-2-2-1-15,0 1-1 0,-2-1 2 16,0 2 0-16,-3-2 2 16,0-1-1-16,-2 3 0 0,2-3 1 15,-2 2-2-15,-2-2 1 0,0 2 0 16,-2-1 0-16,0-1-1 0,-1 0 2 16,-1 1-1-16,-1-2 0 0,-2 0 2 15,-1-1-2-15,-4 1-1 0,0 0 0 16,-1-2 1-16,-3 3 0 0,1-3 15 15,-4 1-16-15,-1-1 1 0,-1-1 16 16,-2 3-16-16,-3-2 15 0,-2 0 10 16,-3 1 16-16,-1 0 7 15,-3 2 6-15,-1-1-29 0,-2 2-7 16,-2-2 3-16,0 1-3 0,1 0 4 16,0-3 28-16,-1 2-22 0,0 0 7 15,2 1-23-15,-4 0 16 16,4-2-13-16,-1 5-10 0,0-4-4 15,-1 1-2-15,4 1-26 0,-1 2 26 16,-2-3-1-16,2 2-5 16,-3-2 6-16,0 2 13 0,-1 2-6 15,-1-3 15-15,0 0-19 0,2 2-3 16,-3-2-2-16,2 2-11 0,-2 0-11 16,2 1 24-16,-1-3 13 0,-2-1 6 15,3 3 4-15,-3-3-7 0,1 1 0 16,-1-2 6-16,0 1-19 0,-1 1 22 15,-2-2-23-15,1-2-2 0,-2 2-12 16,0-1 8-16,-2 1-12 0,0-3-29 16,-6-1-13-16,0-5-36 15,-4-2-116-15,0-2 51 0,-3-1-61 16,6 6-467-16,-5-2-144 0</inkml:trace>
  <inkml:trace contextRef="#ctx0" brushRef="#br0" timeOffset="35520.67">28148 2088 72 0,'0'0'1251'0,"15"-33"-1104"16,-9 17 77-16,0 4-87 0,-4 1 6 16,1 5 93-16,-3 2-135 0,0 0-24 15,0 1 20-15,0 0-35 16,0 3-46-16,-3 0-16 0,-5 8-65 16,-4 10 17-16,-6 7 45 0,-6 12 3 15,-2 3 3-15,-2 4 16 0,-2 4-7 16,-2 0-12-16,-4 7-6 15,1 0 3-15,-2 2 2 0,1-1-79 0,1-3-303 0,0-3 276 16,3-9-146-16,10-12-271 0,0-3-60 0</inkml:trace>
  <inkml:trace contextRef="#ctx0" brushRef="#br0" timeOffset="35770.65">27657 2366 1163 0,'11'-38'507'0,"-3"10"-477"15,5-4 9-15,-1 10 214 0,0 3 0 16,2 6-23-16,-1 1 28 16,3 4-146-16,0 5-12 0,3 2-20 15,3 2-9-15,1 7-27 0,5 4-44 16,-1 4 61-16,3 1-61 0,2 3 19 16,0 6-15-16,0-1-4 0,3 2-16 15,0-1 16-15,1 2 0 0,1-1-48 16,0 0 44-16,2-3-92 0,0-2-135 15,-1-2 109-15,0-2-39 16,-1-5-263-16,2-4 83 0,-13-5-101 16,2-2-670-16</inkml:trace>
  <inkml:trace contextRef="#ctx0" brushRef="#br0" timeOffset="36163.56">28875 2132 1679 0,'0'0'471'16,"0"0"-358"-16,0 0-19 0,0 0 48 15,-6-36 26-15,5 32 109 16,0 4-171-16,1 0-106 0,0 0-109 16,0 0 38-16,0 7 36 0,1 5 35 15,-1 8 6-15,0 5 13 0,-3 2-12 16,-2 1 9-16,0-5-16 0,-1-1-49 15,0 0-22-15,0-2-29 0,2-4-74 16,0-7 73-16,3-4-15 0,0-3-62 16,1 2 100-16,0-4 49 0,0 0 29 15,0 0 84-15,0-4-29 16,2-6-49-16,2-6-4 0,6-2 11 16,-1-4 2-16,-1 1-12 0,1 4 29 15,1-1 1-15,-4 8 32 0,1 0 28 16,-2 6 37-16,1 2-56 15,-2 2-22-15,5 0-14 0,3 0-15 16,0 10-10-16,1 5-13 0,1 4 12 16,-5 1-12-16,2 4-29 0,-2-2 29 15,-1 1 0-15,1 4-123 16,-1-3-55-16,2 0-32 0,-4-6-290 16,1-7-31-16,-2-2-160 0</inkml:trace>
  <inkml:trace contextRef="#ctx0" brushRef="#br0" timeOffset="36413.54">29480 2023 965 0,'0'0'869'0,"0"0"-785"0,0 0 33 16,0 0 165-16,0 0-181 0,33-19-56 15,-29 35-19-15,-2 11 25 0,-2 9-9 16,-4 8 10-16,-2 0-33 15,-3-1-19-15,-3-1-71 0,-1-4 0 16,-5 0-6-16,0-2-296 0,-4 0 94 16,4-10-95-16,-4-5-767 0</inkml:trace>
  <inkml:trace contextRef="#ctx0" brushRef="#br0" timeOffset="36679.11">28669 1956 124 0,'0'0'2172'16,"-48"-12"-1875"-16,26 12-255 0,3 10 35 15,4 6 68-15,1 4-32 0,3 5-49 16,3 3-61-16,-3 5-3 15,2 2 0-15,0 5 10 0,-2 1-10 16,2 1 0-16,1-1-18 0,1 0 16 16,4 3-60-16,3-1-185 0,4 0 76 15,7-2-36-15,2-1-302 16,-1-13 119-16,4-2-122 0</inkml:trace>
  <inkml:trace contextRef="#ctx0" brushRef="#br0" timeOffset="37335.33">28413 3383 1375 0,'0'0'414'16,"16"-45"-327"-16,-12 30-45 0,0 7 23 16,-1 4 52-16,0 1 168 0,2 1-146 15,0 2-32-15,5 0-43 16,-1 1-32-16,3 10 13 0,1-1 36 16,1 6 9-16,-2 0 6 0,0-1 61 15,1 4-52-15,0-2-35 0,-1 2-44 16,0 1 37-16,-2-3-63 0,0 3 29 15,1 0-10-15,0 1-19 0,-2 2 0 16,2 1 0-16,-1 4 0 0,0 3 0 16,0 1 0-16,0 4 0 15,2 2-57-15,-2 1 56 0,0 4-76 16,-1-1-111-16,-4 6 99 0,1 0-30 16,-4 3-209-16,-2 1 50 15,0-4-69-15,-2-13-514 0,-5-6 36 0</inkml:trace>
  <inkml:trace contextRef="#ctx0" brushRef="#br0" timeOffset="37694.75">28051 3875 1486 0,'0'0'527'0,"0"0"-394"16,17-37-46-16,-8 33-29 0,5 2 7 16,6 2 58-16,4 6-58 0,4 2-20 15,-2 5 10-15,4 2-23 16,3 3 0-16,2 2-29 0,2 2 13 15,4 3-16-15,3 0 0 0,3 1 0 16,1-1 0-16,4-2-9 0,5-3-43 16,2-4-83-16,4-7-166 15,2-5 90-15,4-4-36 0,-1-8-355 16,-16 0 39-16,-5-5-44 0</inkml:trace>
  <inkml:trace contextRef="#ctx0" brushRef="#br0" timeOffset="37882.22">29312 3746 1516 0,'0'0'1049'16,"-48"6"-939"-16,25 5-110 0,2 4 0 16,5 1 76-16,0 1-28 0,1 3-38 15,2 1 6-15,-3 5-16 16,0 2 0-16,-1 1-17 0,-1 3 15 15,1-1 2-15,-2 1-117 0,2-2-22 16,2-3-39-16,-1-2-149 0,3-5 84 16,2-5-86-16,1-4-639 0</inkml:trace>
  <inkml:trace contextRef="#ctx0" brushRef="#br0" timeOffset="38196.83">29247 3392 1273 0,'0'0'1020'16,"0"0"-848"-16,0 0-85 0,0 0 20 15,0 0-107-15,0 0-7 0,0 0 7 16,0 0 58-16,18 52-6 0,-12-17-10 16,-4 6-20-16,2 1 7 15,-1 3-29-15,2 0-10 0,-2-3-64 16,0-2 29-16,-2 0 0 0,-1 4-123 16,0-2-35-16,-4 1-199 15,1-11-112-15,1-7-589 0</inkml:trace>
  <inkml:trace contextRef="#ctx0" brushRef="#br0" timeOffset="38530.18">29199 3359 2322 0,'0'0'84'0,"-3"-44"9"15,3 33 140-15,0 6-56 0,5 1-52 16,7 3-64-16,8 1-60 0,6 4-1 16,3 5-6-16,0 8 6 15,-2 3 0-15,0 6-20 0,1 4 20 16,-6 2 0-16,0 6-3 0,-6 0 3 16,-7 1 0-16,-8 1-14 0,-2 0-2 15,-10-3-7-15,-6 1-54 16,-6 0 65-16,-5-3-4 0,-4 0-155 15,0-5 100-15,-1 0-22 0,1-8-108 16,1 0 98-16,2-6-7 0,2-2-137 16,1-3 39-16,4-2-42 0,4-6-203 0,6-2 176 15,4-1-20-15,8-9-13 16,0 1 209-16</inkml:trace>
  <inkml:trace contextRef="#ctx0" brushRef="#br0" timeOffset="38827.81">29884 3315 726 0,'0'0'248'16,"35"-41"266"-16,-23 26-377 0,-8 8 19 16,-2 2 133-16,-2 2-101 0,0 1-20 15,0 2 49-15,-2 0-108 0,-5 0-77 16,-4 10-9-16,-9 10 3 0,-2 8 19 15,-2 4 12-15,0 6-2 16,4-5-46-16,1 4 4 0,3-3-3 16,4 2-10-16,5 1-27 0,2-2 26 15,2-2 1-15,3-1-151 0,8-3 61 16,3-5-36-16,8-4-135 16,2-5 96-16,6-3-1 0,3-7-61 15,5-2 97-15,1-3-59 0,-8-3-377 16,1-3-15-16</inkml:trace>
  <inkml:trace contextRef="#ctx0" brushRef="#br0" timeOffset="39062.15">30265 3315 1895 0,'0'0'220'0,"-8"-41"-32"15,4 33 245-15,2 2-208 0,0 5-14 16,1 1 49-16,0 0-165 0,-1 1-95 15,0 11-184-15,-1 12 184 16,-5 8 0-16,3 7 35 0,-5 2-35 16,2 1 0-16,2 0-17 0,-2 1 1 15,-2 1-67-15,1-1-189 0,0 1 102 16,-5 1-82-16,5-9-425 16,-2-4 79-16</inkml:trace>
  <inkml:trace contextRef="#ctx0" brushRef="#br0" timeOffset="39265.25">29975 3222 2047 0,'-7'-35'382'0,"0"10"-191"0,2 1-7 15,5 6 56-15,0 5-38 0,8 1-62 16,4 1-29-16,5 3-44 0,9 2-67 15,6 0-35-15,6 4 33 0,8 2 2 16,7 0-63-16,4 0 43 16,2 4 20-16,6 0-318 0,2 1 116 15,0-1-153-15,-18-1-673 0,-4-3-276 0</inkml:trace>
  <inkml:trace contextRef="#ctx0" brushRef="#br0" timeOffset="40448.57">29971 4352 1296 0,'0'0'329'0,"0"0"-193"16,-23-36-51-16,16 30-23 16,1 0 116-16,-2 1-97 15,-3 4-65-15,-4-1-16 0,2 2-55 16,-2 6 0-16,-2 0-110 0,-3 4 15 16,0-2-84-16,-3 1-388 15,6-2 35-15</inkml:trace>
  <inkml:trace contextRef="#ctx0" brushRef="#br0" timeOffset="40659.47">29428 4363 342 0,'0'0'1118'0,"-35"-8"-955"16,21 4-163-16,4 4 0 0,2 0 28 15,3 0 10-15,-2 0-38 0,-2 4-36 16,-3 3-9-16,-4-1 15 0,0 5-100 16,0 0-26-16,1-1-59 0,-2 0-336 15,2-4 205-15</inkml:trace>
  <inkml:trace contextRef="#ctx0" brushRef="#br0" timeOffset="40820.78">28839 4448 320 0,'-47'-4'169'0,"6"3"20"0,-5-2 79 16,1 2-148-16,-2 0-19 16,-1 1 36-16,-1 0-85 0,-2 0-20 15,3 0 4-15,-2 4-3 0,0-2-33 16,0 4-1-16,-2-2-3 0,1 1 1 16,0 0-46-16,2 2 4 15,0 0-66 1,-3 2-202-16,1-2 4 0,11-3-30 15</inkml:trace>
  <inkml:trace contextRef="#ctx0" brushRef="#br0" timeOffset="40992.64">27444 4520 437 0,'-35'-1'258'0,"7"-2"113"0,-1 2-202 16,2 0 4-16,-1 1 55 15,4 0-124-15,-4 0-26 0,3 2 0 16,-3 4-76-16,1 3-2 0,-1 0-1 15,2 1-12-15,0 0-16 0,0 2-33 16,-1 2-68-16,3-2-20 0,-3 0-201 16,3 1 54-16,4-5-123 0</inkml:trace>
  <inkml:trace contextRef="#ctx0" brushRef="#br0" timeOffset="42118.37">26644 4700 283 0,'0'0'221'0,"0"0"-133"0,-45 16-6 16,30-8 61-16,-1 2-48 16,1 2-4-16,2-2-3 0,0 2-39 15,2 2-23-15,2-2 9 0,1 0-13 16,1 1-22-16,0 0-1 0,5-2-1 16,-2 0-11-16,4-5 10 15,-3 2 0-15,2-1 2 0,-1 1-4 16,1 0 5-16,1-3 1 0,-1 1 25 15,1 2-9-15,0-2 5 0,0 1 7 16,0-2-28-16,0 2 21 0,1 0-3 16,2-2-19-16,1 2 3 0,0-1-1 15,1-3 0-15,0 2 0 0,1-2 14 16,0 0-15-16,1-1 0 0,1-2 5 16,3 2 6-16,-1-2-12 15,2 0-4-15,2 0-9 0,-1 0 0 16,-2-2-16-16,-1 2 9 0,1 0 18 15,0 0 2-15,-1 0 0 16,1 0-2-16,1 0-2 0,0 3-9 16,0 0 13-16,-1-2-2 0,5 3-1 15,-2-3 2-15,0 2 1 0,-1 0-2 16,2-2-11-16,-1-1-107 16,1 1 25-16,-3-1-35 0,1 0-151 15,-1 0 131-15,2 0 53 0,-2 0 35 16,0 0 62-16,0 0 3 0,-2-1 2 15,1 1 8-15,-2 0 7 0,-2 0 150 16,4 0-79-16,1 0-10 0,1 0 24 16,2 3-66-16,-1-2 3 0,-2 0 30 15,3 2-72-15,0 0 1 0,-1-1-1 16,2 1 0-16,0 0 0 0,2-3 1 16,-1 0 1-16,2 0-1 15,-1 0 1-15,1 0-2 0,-2 0 1 16,3 0 3-16,-2-2-3 0,0 2 0 15,0 0 2-15,-1-1-2 16,-1 1 0-16,1 0 2 0,-1 0 32 16,2 0 1-16,-1 1 33 0,-1-1-37 15,1 2 14-15,1-1-23 0,-1 2-10 16,0-2-12-16,1 0-1 16,0 1 1-16,0-1-2 0,-1 0 2 15,-1 1 0-15,1-2-1 0,2 1 1 16,-4 0-1-16,2-1 0 0,-2 3-1 15,2-3 1-15,-2 1 0 0,1-1-3 16,-3 0 0-16,0 2-16 0,1-1-118 16,-2 2 43-16,-2-2-37 0,1 0-126 15,-3-1 90-15,-1 2 44 0,-2-2-57 16,0 0 112-16,1 0 16 0,0 0 45 16,1 0 7-16,0 0 3 15,-2 0 92-15,2 0-20 0,-3-2 6 16,1 2 53-16,-1 0-88 0,-1 0-20 15,-1 0-8-15,1 0-16 16,-2 0-2-16,1 0 4 0,0 0-4 16,-2 0 1-16,3 2 0 0,-2-2 12 15,1 1 3-15,-1-1 85 0,2 0 0 16,-2 0-3-16,2 0 13 16,2 0-72-16,-1-1 0 0,1-2 13 15,1 3-22-15,2-3-8 0,2 1 14 16,4 0-10-16,-1 1-6 0,0-3-2 15,2 3-18-15,-2-1 30 0,1 1 45 16,-1 0-49-16,3-1 3 0,-1 2-11 16,-1-1 2-16,1 1-20 0,0-1 0 15,-2 1-1-15,-1-3 1 0,-1 2-1 16,-1 1 1-16,-2 0-2 0,-2 0-2 16,-1 0 2-16,0-2 0 15,2 2-4-15,0-1 6 0,1 0 0 16,-2-1 0-16,1 2 0 0,0 0 0 15,-1 0-2-15,0 0-47 16,-2 0-123-16,1 0-415 0,-4-2 101 0</inkml:trace>
  <inkml:trace contextRef="#ctx0" brushRef="#br0" timeOffset="44011.02">28031 4564 277 0,'0'0'771'0,"0"0"-589"0,0 0-117 15,0 0 69-15,0 0-1 0,0 0-22 16,0 0-11-16,0 0-67 16,0 0-32-16,0 0-1 0,-34-30-24 15,30 27 23-15,2 0-1 0,-4-1-27 16,0 3 9-16,-5-2 0 0,-1 3-3 16,-3 0 20-16,1 0-17 15,-1 0 20-15,3 0 0 0,0 2 20 16,0-2-7-16,0 0-11 0,0 0 66 15,-1 0-52-15,1 0 0 0,-2 0 14 16,0 0-4-16,-1 0-10 0,0 0-10 16,-1 0 11-16,2 0-14 0,-2-2-2 15,0 2 0-15,1-2 9 0,-2-1-9 16,-1 2-1-16,2-3 2 0,-5 2-1 16,2 0 19-16,-1-1-20 15,-1 2-10-15,-2-1 10 0,1 0 0 16,-2 0 4-16,1 2-2 0,-1-1-1 15,0 1 17-15,-1 0-16 0,2 0 17 16,0 0 27-16,1 0-44 16,2 1 11-16,0 3 4 0,0-1-17 15,1 2 0-15,0-2 5 0,1 1-4 16,-1 1-1-16,2-1-2 0,1 0-11 16,0 2 9-16,2-2-1 15,1-2 3-15,0 1 1 0,-1 0 1 16,2-1-1-16,-1 1 1 0,-2 0-2 15,2 1 0-15,-2-2 0 0,2 2-11 16,-2-1 10-16,5 2 3 0,-1-3-1 16,-2 3 1-16,2-1 0 0,3 1 0 15,-1-1-1-15,-1 2-2 0,5-2-25 16,1-2 26-16,0 4-1 0,-1-4-15 16,1 4 14-16,-2-1-9 15,1 0 7-15,0-1 3 0,-1 2 2 16,4-2 1-16,-4-3 19 0,-2 3-16 15,3-1 10-15,-4-2-13 0,-5 3-19 16,1-4 13-16,0 1 6 0,-1-1 20 16,4 2-17-16,-4 0 0 0,4-2 10 15,-1 3-10-15,0-2-2 16,3 1 2-16,2-1 10 0,0 0-10 16,1-1 23-16,0 2-21 0,-1-1-2 15,1 2-3-15,0-2-1 0,2 0-1 16,0 3-1-16,-1-2-23 0,3 2 4 15,-2-2 18-15,1 2-28 16,-1 0 22-16,0 0 7 0,1 3-5 16,-1-2 8-16,0 2 1 0,1 0 0 15,-2-1 1-15,-2 0-2 0,4-1 4 16,-1 2-4-16,-2-2 1 0,2-1 10 16,0 1-9-16,-2 1-2 0,2-4 4 15,1 4 13-15,-4-2-15 16,-2 0 4-16,3 0 7 0,0 0-12 15,-1 0-1-15,-2 1 1 0,4 0-1 16,-1-2 0-16,0 2-13 0,-1-1 11 16,4-1-3-16,-2 2-8 0,1-1-3 15,-1 0 12-15,1 0 4 16,-1 0 0-16,0-1 0 0,3 2 0 16,-3-2-1-16,1 1 0 0,1-3 0 15,-2 5-2-15,2-4-26 0,0 2 3 16,2-2-7-16,0 3 4 0,0-1-4 15,0 0 20-15,5 0-1 16,-2 1 1-16,2-2 10 0,0 2 0 16,3-1 3-16,2 2 0 0,2-1-2 15,2 0 2-15,0 2 1 0,0-2-1 16,-2 1 0-16,2-1 2 0,-1-1-2 16,2 1 1-16,-1-1-1 15,1 0-2-15,4 0 2 0,-3 2 0 16,0-2 1-16,2 0-1 0,1 1 0 15,0 0-1-15,1-1 1 0,1 2 0 16,0 0 1-16,3 0-1 0,0-1 1 16,0-2 0-16,3 2 2 0,0-1 1 15,-1 0 14-15,2 0-16 16,-1 1-2-16,-2 1-2 0,1-1 2 16,-1-1-1-16,0 1 1 0,2 1 0 15,-2-4 1-15,-1 4-1 0,0-5-13 16,0 4-3-16,-2-1-10 15,0-1 25-15,0-2-3 0,0 3-10 16,-2-2 14-16,2 2 0 0,-2 0-1 16,0-2 0-16,-2 0 1 0,1-1 0 15,-2-1 3-15,1 0 0 0,-1 3 2 16,-2-3-5-16,-2 0 2 0,3 0-1 16,-3 0-1-16,2 0 2 0,-2 0 2 15,-2 0-4-15,2 0 2 16,-3-3-1-16,2 2 1 0,-2 1 1 15,0-2 3-15,2 2-3 0,-2-1-3 16,0 0 3-16,-2-1-3 0,-2 1-1 16,1 0 0-16,-2-1 1 0,1 0 1 15,-1 2 1-15,2 0 0 16,-1-2 1-16,1 2-2 0,1 0 2 16,1 0-1-16,1 0 4 0,3 0-5 15,-2 0 2-15,-3 2-2 0,0 0-1 16,-3 0-3-16,2-1-17 15,5 3-55-15,1-1-19 0,-4-2-121 16,2 2-13-16,-3-2-55 0,-7-1-402 16</inkml:trace>
  <inkml:trace contextRef="#ctx0" brushRef="#br0" timeOffset="44214.13">28161 5036 42 0,'0'0'20'0,"0"0"133"15,0 0 675-15,0 0-694 16,0 0-50-16,35-2 53 0,-24 2-101 16,1 0-36-16,4 0 0 0,0 0-1 15,0 2-54-15,-2 1-313 0,-4-2-56 16,-1 1-23-16</inkml:trace>
  <inkml:trace contextRef="#ctx0" brushRef="#br0" timeOffset="44370.36">28716 5000 798 0,'0'0'518'0,"0"0"-416"0,45-1-102 15,-29 1 0-15,2 0 36 0,-1 1-18 16,2 1-18-16,1 2-13 0,0 0 0 16,-3 0-241-16,-2 0-82 0,-2-3-192 15</inkml:trace>
  <inkml:trace contextRef="#ctx0" brushRef="#br0" timeOffset="44589.09">29428 4975 840 0,'0'0'606'16,"0"0"-590"-16,49-3-16 0,-30 3-19 16,2 0 19-16,1 0 0 0,0 2-1 15,4 0-35-15,-2-2-65 16,2 3-202-16,-7-2-10 0,2-1-124 0</inkml:trace>
  <inkml:trace contextRef="#ctx0" brushRef="#br0" timeOffset="44760.94">30197 4928 137 0,'0'0'1095'15,"43"-5"-955"-15,-20 5-16 0,-3-1-30 16,0 1 10-16,-2 1 39 15,2 2-130-15,2 2-13 0,-2 2-3 16,2-2-55-16,1 0-108 0,1-2-309 16,-9 1-122-16,2-4 46 0</inkml:trace>
  <inkml:trace contextRef="#ctx0" brushRef="#br0" timeOffset="44932.8">30827 4822 1079 0,'0'0'1139'0,"0"0"-1107"0,0 0 20 16,0 0 6-16,0 0-35 0,0 0-23 15,0 0-16-15,0 0-42 16,0 0-95-16,0 0-405 0,4-30 37 16,-2 30-115-16</inkml:trace>
  <inkml:trace contextRef="#ctx0" brushRef="#br0" timeOffset="45073.41">30952 4611 1668 0,'0'0'166'0,"0"0"-43"0,0 0 92 16,0 0-96-16,0 0-67 0,3-36-52 16,-3 35-16-16,1-1-39 0,-1 2-312 15,1 0-49-15,-1 0-56 16,2 2-441-16</inkml:trace>
  <inkml:trace contextRef="#ctx0" brushRef="#br0" timeOffset="45229.64">30975 4451 1715 0,'0'0'325'0,"0"0"-202"15,0 0-13-15,0 0 52 0,-35-37-146 16,30 35-16-16,-2-2-49 0,-1 3-22 15,-3 1-71-15,-5 3-326 16,3 1 94-16,0 0-202 0</inkml:trace>
  <inkml:trace contextRef="#ctx0" brushRef="#br0" timeOffset="45432.75">30389 4260 329 0,'0'0'1039'16,"-57"-29"-873"-16,25 17-69 0,9 1-6 15,1 5 56-15,2 0-108 0,0 5-39 16,0 1-13-16,0 1-43 16,-2 5-31-16,1 0-300 0,5 1 67 15,-3-2-224-15</inkml:trace>
  <inkml:trace contextRef="#ctx0" brushRef="#br0" timeOffset="47095.78">28007 4431 239 0,'0'0'69'0,"0"0"-34"0,0 0 24 16,0 0-46-16,0 0-13 0,0 0-18 15,38-23 17-15,-30 21-3 0,-1-2-35 16,2 1-6-16,-1 0 12 0,-1 1 9 15,0-2 22-15,-1 1 2 0,1 0 4 16,-2 2 26-16,1 0 28 0,-2-1 40 16,0 2-29-16,0-1 48 0,0 0 101 15,0-2-123-15,1 2-10 0,-1 1 19 16,0-3-65-16,1 2 0 16,3-1 7-16,2 2-14 0,0 0 1 15,4-1 51-15,-1-2-41 0,0 3-7 16,1 0-16-16,-2 0 0 15,0 3 6-15,1 0 16 0,-2 1-40 16,2 2-1-16,0 0-1 0,-1 2-1 16,-1-2-12-16,0 6 12 0,-1-1 0 15,0 1 0-15,-1 3 1 16,-2-1 3-16,2 5 0 0,-1 1 56 16,-1 1-14-16,-1 2-6 0,1 1 43 15,-2 3-40-15,1-2-10 0,-1 2-5 16,-1-2-4-16,1 2-3 0,-1 2-17 15,2-4 0-15,-1 2 10 0,-2 0-10 16,2-2-2-16,-1 4 3 0,-1-3-2 16,1 0-2-16,-3 0-244 0,0-4 244 15,-1 2 17-15,0-1 2 16,-1-2-16-16,-3-1-1 0,3-2-2 16,-3-2-120-16,-2-4 120 0,0 0 65 15,-4 0-37-15,1-3-5 0,-2-1-3 16,1-1 25-16,-4-3-22 0,-2 1 0 15,0-1-2-15,-2-3-5 16,-1 3-13-16,-4-1 13 0,1-2-16 16,-5 2 2-16,-1-3-1 0,0 1 2 15,-4 1-3-15,0-2 0 0,0 2 0 16,0 0 0-16,1-2 0 0,3 0 0 16,3 0-19-16,5-3-95 15,3 0 4-15,5-2-43 0,6 2-440 16,2-7-173-16</inkml:trace>
  <inkml:trace contextRef="#ctx0" brushRef="#br0" timeOffset="48001.94">28121 4755 400 0,'0'0'303'0,"0"0"-68"16,0 0-56-16,0 0-153 0,0 0 56 15,-37-9 77-15,24 9-87 0,-5 0-43 16,1 0-24-16,-2 0-3 0,2 0-2 16,-3 4 0-16,0-3-13 15,-3-1 13-15,-2 1 0 0,0-1 0 16,-5 2 0-16,1-2 1 0,-3 0-1 16,0 0 2-16,-1-3 14 0,-2 3 33 15,-1-4 42-15,-4 3 58 16,1-2-61-16,-2 0-10 0,-2 3 71 15,3-1-71-15,-2 0-7 0,-1 1 52 16,2 0-71-16,-1-2 3 0,1 2 16 16,2 0-45-16,-1 0 13 0,3 0-23 15,1 0 10-15,0 2-26 0,1-1-7 16,3 2 7-16,2-2 0 16,2 2-28-16,4-1 27 0,1 1 0 15,2-2-93-15,5 2 11 0,1 0-28 16,2-2-115-16,5 3 60 0,1-3-12 15,3 1-200-15,1 0 115 0,1 0-83 16,2-1-361-16</inkml:trace>
  <inkml:trace contextRef="#ctx0" brushRef="#br0" timeOffset="48396.68">27124 4567 72 0,'0'0'1084'0,"0"0"-859"16,0 0-69-16,-40-29 3 0,28 26 101 15,-1 2-175-15,-3 1-27 16,0 6-19-16,-4 0-39 0,0 3-13 15,-3 2-6-15,2 5 2 0,-3 0-2 0,1 1 4 16,-1 0 14-16,3 2-1 0,-1-2-18 16,4 3 19-16,0 0-12 15,4-1 9-15,3 0-9 0,2-2-4 16,3-2-2-16,4 2 16 0,2-2-20 16,0-2-9-16,4-1 12 15,5 0 7-15,2-4 10 0,2 1 3 16,6-3 10-16,1-2-7 0,1 0 13 15,3-2 0-15,4 2-16 0,0-2-16 16,5-1-68-16,1 0-115 16,3 2 30-16,3-3-65 0,-11 0-490 15,3-3 234-15</inkml:trace>
  <inkml:trace contextRef="#ctx0" brushRef="#br0" timeOffset="49807.32">28193 4594 944 0,'0'0'255'0,"0"0"-207"16,0 0 135-16,-2-39-89 15,4 34-42-15,0 1-19 0,-2-2-30 16,0 0-2-16,0-4 25 0,-2 5-26 15,-2-2-12-15,0 2-20 0,-1 0-11 16,-3-1-25-16,-7 0 0 16,1 2 25-16,-4 0 4 0,1 0-6 15,1 1 32-15,-1 0 10 0,-2 1-10 16,-1-1 13-16,0 0 15 0,-3-1-13 16,2 0 18-16,-2-1-16 0,-1-2 83 15,-1 1-44-15,0-1 22 0,-1-1 16 16,-2 3-25-16,0-3-11 0,-2 0 30 15,-2 1-43-15,0 0 14 0,-2 2-25 16,-2 0 5-16,-4 1-23 0,2-2-3 16,-4 2 0-16,1 3 0 15,-3 0-3-15,1 1 1 0,2 0 0 16,-2 2-2-16,5 2-22 0,-1 0 25 16,2 2-3-16,1-1 3 15,0 0-2-15,2 2-3 0,2-2-7 16,-1 3 9-16,2-1-6 0,2 0 10 31,1 2 0-31,0-2 0 0,3 3-19 16,-2 0 19-16,3 2 0 0,1 0-12 15,-1 1 0-15,6 0 8 0,-2 2-5 16,1 1 8-16,3-3-14 0,-1 5 12 16,3-1-20-16,4 0 7 15,-4 2 15-15,2 0 0 0,3-2-18 16,-2 0 18-16,1 2 1 0,-1 0 1 15,2-1-1-15,-1 0 1 0,1-1 8 16,0 2-9-16,-1-3 2 0,0 1-1 16,0-2 14-16,0-2-14 0,2-2 24 15,2-3-25-15,4-2-12 16,-1 0 12-16,0-1 0 0,3 3 20 16,-1 0 9-16,1 3 4 0,4 3-30 15,3 0 13-15,2 2 10 0,0-4-23 16,3-2 30-16,2 1-18 0,0 0-14 0,2-1 18 0,2 0-6 15,2-1-10-15,2 0 2 0,1 1-2 16,0-2 14-16,3 1-15 0,1-1 9 16,0 0-11-16,1 1-9 0,1-1 9 15,0 0 0-15,2-1 4 16,1 0-1-16,0 2-1 0,4-2 3 16,0 1-4-16,1 1 2 0,1 0-3 31,-1-1-1-31,0 2 1 0,-1-2 0 15,3-2-16-15,0 2-39 0,-1-1 22 16,2-2 11-16,0 2 20 0,2 0-20 16,-4 1-14-16,1 0-3 0,0-2-13 15,-2 0-345-15,0-4 397 16,1 0 143-16,-2 0-143 0,0 0-3 16,-3-2-3-16,3 0 5 0,-3 0 1 15,2-3 1-15,-2 0 0 0,-1-2 12 16,-1 0-11-16,-3-3-2 0,0 0 3 15,0-3 12-15,-3-2-11 16,1-1-1-16,-5-3 33 0,0-2-23 16,-1-2 6-16,-1-4 69 0,-2-3-33 15,-1-4-25-15,0-3-1 0,-1 0-27 16,-2 1 17-16,-1-1 4 16,-2 2-22-16,-1-3 1 0,-5 4 35 15,0-2-35-15,-4 4 2 0,-1-2 12 16,-6 4-15-16,-1-2-1 0,-1 2 1 15,-5 0 12-15,0 0 10 0,-2-2 84 16,-4 2-42-16,-2-3 9 0,-4 4-16 16,-4 2-45-16,-4 4-12 0,-6 3 26 15,-7 1-27-15,-5 9-26 0,-3 4-33 16,-5 4-2-16,-1 5-92 0,0 7-172 16,15 0 16-16,1-1-166 0</inkml:trace>
  <inkml:trace contextRef="#ctx0" brushRef="#br0" timeOffset="50416.71">26627 5310 13 0,'0'0'144'0,"5"-36"844"0,-4 18-636 16,-1 10-134-16,0 2-13 0,0 0 109 15,0 5-168-15,0-3-23 0,0 4 51 16,0-1-103-16,0 1-71 0,0 0-178 16,3 6 120-16,0 6 58 15,1 10 62-15,0 7-20 0,-2 4-17 16,1 3-2-16,0 0-10 0,-2 2 9 15,2 0-18-15,1 4 18 0,0 0-22 16,1 2-4-16,0-1 2 0,3-3-545 16,0-8 264-16,4-4 264 15,-1-7-186-15,2-10-531 0,-2-4 110 16</inkml:trace>
  <inkml:trace contextRef="#ctx0" brushRef="#br0" timeOffset="51559.68">26880 5519 1231 0,'0'0'690'0,"0"0"-470"0,-5-39 98 16,2 35-122-16,-2 2-6 0,-1 0 8 15,2 2-114-15,-1 0-84 0,1 4-42 16,-4 7 42-16,0 9-13 16,0 4-22-16,4 1 35 0,1 2 0 15,3-2-48-15,0-1 3 0,0-1-55 16,6 0-132-16,-1-2 106 0,0-6-32 15,2-5-153-15,1-2 136 0,0-5 38 16,0-2 23-16,0-1 114 0,0 0 49 16,-4-6 32-16,1-6-6 15,1-3 16-15,0-5 71 0,0-1-45 16,-2 1-16-16,-3 0 80 0,0 2-91 16,1 1 7-16,-1 0 29 0,2 2-49 15,-1 0-16-15,2 2-26 0,-2 2 7 16,2 3-20-16,-2 2-18 15,0 3 13-15,3 0-17 0,-1 1-80 16,3 0 60-16,-1 2-12 0,1 0-42 16,4 4 74-16,1 6-2 0,0 0-27 15,-3 2 27-15,2 3 2 0,-3-2 0 16,1 2 2-16,0 1-2 16,1-1-3-16,0-2 3 0,0 3 0 15,-1-5-1-15,-2-2 1 0,-2-5 0 16,-1 0-99-16,0 3 41 0,0-3-26 15,1 0-13-15,-2 0 65 0,0-4-7 16,-3 0 39-16,2 0 26 16,0-6 51-16,-1-6-38 0,3-2-23 0,-1-1 4 15,1-2 44-15,-2 3 11 16,4 1 5-16,-2 2-3 0,0 5-6 16,-2 0-7-16,1 4-22 0,1-1 12 15,0 0-50-15,1 2 15 0,-1 1-14 16,4 0-5-16,0 1-51 15,3 7 51-15,0 3 0 0,2 2-27 16,-4 1 14-16,2-2 13 0,-3 1-38 16,0 0 15-16,-3 1-25 0,2-2-64 15,-3-2 54-15,0-3 13 0,-1-3-72 16,-2-1 69-16,3-2 16 0,0-1 32 16,1-5 68-16,5-7-10 0,0-7 3 15,4-2 13-15,-2-3-6 0,-2 2 22 16,0 2-33-16,0 3-15 15,0 1-13-15,-4 4 25 0,0 5-12 16,-2 2-13-16,-3 5 15 0,2-1-44 16,-2 1-73-16,3 0 73 0,-1 1-16 15,1 2-32-15,2 5 48 16,1 2 0-16,2 6-30 0,2 0 28 16,0 2 2-16,-2-4-119 0,0 0 74 15,-2-2-9-15,1-3-97 0,0-4 74 16,1-3 9-16,2-2 25 0,0-8 43 15,-1-3 39-15,1-4 16 16,0 1 12-16,-1 0 24 0,0-3 8 16,0 2-31-16,1 2-10 0,-2-2-4 15,1 5 4-15,-4 3-20 0,-2 0-38 16,2 6 36-16,-2-3-36 0,1 3-13 16,2-1 0-16,-1 2 13 0,1 0-58 15,0 2 56-15,-1 0 2 0,4 6-32 16,-1 2 30-16,3 2 2 15,1-2-51-15,-3 4 19 0,-1-2-13 16,0-3-61-16,-3-2 77 0,-1-2 0 16,-1-4 5-16,1-1 24 0,6 0 29 15,4-4 26-15,-2-4 3 16,2-1-1-16,-6 2 14 0,2 1-16 16,-2 0-27-16,2 0-24 0,-1 0 21 15,4 1-25-15,-4 2-29 0,-2 1 26 16,-1 2 3-16,-3 0-65 0,1 0 63 15,1 4 2-15,-1 0-51 16,2 0 51-16,1 6-16 0,0 1-52 16,-3 1 46-16,3-1-24 0,-3-3-76 15,-2-3 70-15,0 0-31 0,3 2-150 16,4-3 12-16,6-4-103 0,-2-5-363 16,2-9 25-16</inkml:trace>
  <inkml:trace contextRef="#ctx0" brushRef="#br0" timeOffset="52410.09">27915 5924 1342 0,'0'0'627'15,"-20"-53"-458"-15,6 32-36 16,2 7 19-16,4 4 97 0,2 3-105 16,0 0-47-16,2 6-36 0,0 0-39 15,-1 1-22-15,1 0-138 0,-1 9 61 16,-3 8 29-16,0 3-7 16,-2 6 53-16,1 0-43 0,1 1-104 15,-3 0 75-15,5-1 9 0,-4 0-22 16,2-2 58-16,6 0 9 0,-1-6 20 15,3 1 0-15,0-6 3 0,0 1 91 0,0-4-23 0,4 2 7 16,-3-1 13-16,2-3-17 0,-3 1-13 16,0 1-6-16,0 3-23 15,-3 0-6-15,-2 1-10 0,-3-1 16 16,-3 3-22-16,-5 0 9 0,-1 0-9 16,-3 3-10-16,-3-1-78 0,-3 4 8 15,-2-4-37-15,-3 4-122 0,0-5 83 16,3-1-13-16,3-5-188 15,5-3 155-15,5-6 59 0,9-2-79 16,2-4 101-16,4-5-38 0,4-2-445 16,1-3 242-16</inkml:trace>
  <inkml:trace contextRef="#ctx0" brushRef="#br0" timeOffset="52925.66">27981 5903 1748 0,'0'0'192'16,"0"0"-62"-16,0 0 100 0,0 0-136 15,0 0-94-15,0 0 29 0,0 0-29 16,-22 57 48-16,14-18 43 15,-2 6-36-15,2 2-7 0,0 6 7 16,-1 6-20-16,1 5-6 0,-1 3-6 16,1 6-1-16,0 2-22 0,1-5-6 15,2-3-689-15,2-10 695 0,2-6 52 16,1-7-52-16,0-8-259 16,-2-5 164-16,1-6 37 0,0-4 3 15,-1-7-49-15,0-8-749 0,0-4 853 16,-2-4 291-16,-2-8-220 0,-1-9-51 15,-1-9-17-15,-1-7 10 0,2-5 3 16,0-1 128-16,2-4-30 16,2-3-23-16,1-3 65 0,2-2-104 15,1-2-16-15,6 3-1 0,-1 1-15 16,6-1 6-16,-1 4 65 0,5 2 61 16,0 6-71-16,1 5-48 0,-2 6 31 15,2 3 11-15,-2 5 12 0,2 5-67 16,-2 4-4-16,0 4-3 15,-3 4 13-15,-2 3-4 0,0 1-22 16,-5 5-3-16,-1 7-16 0,-4 4-27 16,0 4 46-16,0 3 0 0,-7-1 3 15,1 2-3-15,-1 0-55 0,-2-2-205 16,-1-1 66-16,0-2-4 0,-2-3-235 16,4-4 10-16,1-2-151 0</inkml:trace>
  <inkml:trace contextRef="#ctx0" brushRef="#br0" timeOffset="53943.3">28157 6043 2077 0,'0'0'195'16,"0"0"28"-16,0 0 138 0,-4-33-168 15,-2 27-33-15,-1 5-87 0,-2 1-73 16,-2 5-6-16,-5 9-94 15,1 2 97-15,-2 6-10 0,2 1-48 16,3 1 26-16,2-1-94 0,3 1-154 16,0-2 144-16,5 1-32 0,-1-6-202 15,3-6 169-15,1-6 9 0,6-5-92 16,5-2 287-16,5-6 69 0,5-10 188 16,-4 0-101-16,4-2 3 0,-4-2 71 15,2 2-84-15,-1 0 19 0,-3 3 71 16,0 0-108-16,-1 3-41 0,-3 6-13 15,-3 2-26-15,-4 3-48 16,-1 0-10-16,2 3 10 0,-2 0-19 16,1 0-61-16,0 0 78 0,1 6-24 15,0 0-25-15,0 6 49 0,-1 4-53 16,-1 2-100-16,0-1 71 16,-1 0 0-16,-1-5-48 0,1-2 28 15,0-5-9-15,1-4-33 0,2-1 146 16,5-4 68-16,2-4 152 15,2-5-93-15,0 0-24 0,1-3 0 16,-2 2-54-16,1 0-14 0,-2 2 7 16,2 0 6-16,0 1-19 0,-2 2-16 15,-1 3 4-15,0 4-17 0,-1-1-44 16,-3 2 43-16,-2 1 1 0,1 0-51 16,-2 0 38-16,2 1 0 0,1 3-26 15,1 1 37-15,-1 1-14 0,3 2-87 16,2 2 48-16,1 5-19 0,0-3-75 15,1-1 58-15,0-3 20 16,1-7-30-16,4-5 83 0,2-8 18 16,2-4 87-16,2-7-6 0,-2 1 52 15,-2-8 64-15,0 0-122 0,-2-4-17 16,-3-6 3-16,-1 3-22 16,-3-3-33-16,-3 3-4 0,-2-1-2 15,0-2 0-15,-2 2 13 0,-2 2-19 16,-1 9 6-16,-3 14 0 0,-3 3 29 15,1 6 45-15,-2 3 79 16,0 1-131-16,-3 0-22 0,-2 12-80 16,-7 12 80-16,-3 12 19 0,0 8 17 15,2 4-7-15,5-1-29 0,1-1 2 16,5 0 1-16,4-4-3 0,2-2 0 16,2-4-3-16,3-5 3 0,3-6-164 15,1-5-55-15,1-6 177 0,-1-5 42 16,-1-4 0-16,-1-3 16 0,-1-2 13 15,5-6 10-15,1-2 3 16,4-2-13-16,0-4 0 0,-1 2-10 16,1-2 4-16,-2 3 25 0,1-2-6 15,1 5-10-15,-4 1 16 0,1 3-26 16,-3 1-19-16,2 2 30 16,0 1-33-16,-2 1 0 0,2 3-13 15,0 2 13-15,2 2-29 0,0 1 28 16,1-1 1-16,0 3-32 0,2 1 19 15,-2 0 3-15,2 2-128 16,-1 0 70-16,0-1-12 0,0-1-85 16,-1-3 68-16,-1-2-13 0,-2-6-81 15,0-1 97-15,-2-1 45 0,-5-2 18 16,-1-3-5-16,-4-4-3 0,-1-2-178 16,-7-2-89-16,-2 3-157 0,0-4-385 0</inkml:trace>
  <inkml:trace contextRef="#ctx0" brushRef="#br0" timeOffset="54068.28">28840 5819 1213 0,'0'0'462'0,"0"0"-417"0,0 0 27 16,0 0 3-16,0 0-1 16,0 0-74-16,0 0-126 0,0 0 83 15,52-23-2-15,-11 26-228 0,-10 0-79 16,0-3-316-16</inkml:trace>
  <inkml:trace contextRef="#ctx0" brushRef="#br0" timeOffset="54302.64">29700 5730 1535 0,'0'0'500'0,"0"0"-231"16,0 0-142-16,0 0-40 0,0 0-49 15,0 0 11-15,0 0-27 0,0 0-2 16,19 44 22-16,-26-15 9 16,-2 4-31-16,-1 3-8 0,-4 4-12 15,-2 2-11-15,-2 0-89 0,-3 4-42 16,2-2-172-16,-3-2 25 16,0-2-71-16,6-13-709 0</inkml:trace>
  <inkml:trace contextRef="#ctx0" brushRef="#br0" timeOffset="54505.74">29476 5759 1595 0,'-4'-35'191'0,"3"7"27"0,-1 2 187 16,2 10-198-16,0 5 63 0,0 4 9 15,3 5-186-15,2 0-93 0,5 2-99 16,7 2 51-16,4 4-7 0,2 5-99 15,0 2 0-15,-2 1-82 0,-2 2-434 16,-5-4 182-16,0-2-187 0</inkml:trace>
  <inkml:trace contextRef="#ctx0" brushRef="#br0" timeOffset="54927.57">29684 5900 726 0,'0'0'95'0,"0"0"9"16,-20 46 75-16,15-36 101 0,2 1-189 15,2-4-19-15,-1-3 25 16,1 1-71-16,0-1-9 0,1 0-12 16,-2 1-2-16,2 1 14 0,2-4-17 15,3 0 2-15,6 0 11 0,7-2 19 16,4-6-2-16,3-2 2 0,0-2 114 16,-1-2-45-16,3 2-17 0,0-1 16 15,-3 0-32-15,-2 6-6 0,0 2 28 16,-2 3-41-16,-2 0-10 0,0 6 3 15,-1 0-10-15,-1 4-22 0,1 0-10 16,-2 4 0-16,-2-1-4 16,1 0-28-16,-2 2 30 0,0-2-17 15,0 2-107-15,-3 0 48 0,-2-1-26 16,1-2-58-16,-4-1 85 16,0-4 5-16,-2-2-22 0,4-5 45 15,4 0 49-15,6-9 117 0,4-3 84 16,2-2 3-16,-1 0 74 15,-1-1-146-15,3 3-12 0,-1 0 37 16,1 3-52-16,0 1-31 0,-1 4-36 16,-2 2 7-16,2 2-45 0,-2 3-72 15,-3 4 69-15,0 2-124 0,-6-1-336 16,-4-1-3-16,-6-3-626 0</inkml:trace>
  <inkml:trace contextRef="#ctx0" brushRef="#br0" timeOffset="56399.99">28251 4767 1129 0,'0'0'322'0,"0"0"-227"0,-11-41 67 16,11 30-38-16,0 2 15 0,0-1 1 15,4 1-114-15,-3 2 2 0,2 1-28 16,-2 0-13-16,-1 2 10 16,2 0-23-16,0-1 13 0,-2 1-20 15,0 0-44-15,0-1 2 0,-1 1 17 16,-3-2 2-16,-4 2 24 0,0-4 30 16,-5-1-9-16,-1 1 11 0,0 1 1 15,0-2 2-15,4 1 20 16,-4 1-10-16,4-2 32 0,-5 0 4 15,3 1-3-15,-1-2 51 0,-1 0-55 16,0-1-16-16,-1 0 32 0,-1-1-28 16,1 2-18-16,-2-2 15 15,2 0-1-15,-2 2-6 0,0 0-20 16,1-1-2-16,-2 3-1 0,4-1 0 16,-5-1-10-16,4 4 12 0,-2-2-16 15,0 0 15-15,1 1-8 0,-4-1 9 16,-2 0-11-16,1 1 10 0,-3 1-2 15,1-1 1-15,-1 0 1 0,-2 1 0 16,-1 2-1-16,-1-3 3 16,1 6 5-16,1-3 8 0,-1 4-12 15,0 0 14-15,2 0-2 0,0 0 10 16,-1 4-21-16,1 0-2 0,-2 0-1 16,2 1-2-16,-2-1-17 0,1 0 19 15,-6 3-13-15,1-2 12 16,-1 2 1-16,-4-2-3 0,1 3 2 15,-2-3-2-15,-2 2-28 0,2-2 19 16,0 2-10-16,2-2 0 0,2-2 23 31,3 1 3-31,2-1 12 0,4 1 1 16,2 0-3-16,0 0 26 0,2 2 3 16,2 2 0-16,0 4-13 0,2-1-16 15,0 4-11-15,2 2-2 16,0 2 0-16,0-1-16 0,0 4-5 15,4 0 17-15,-2 1-12 0,2 1 10 16,-3 1 4-16,4-1-2 0,-1 2-10 16,2-1-12-16,2 0-9 0,0-2-14 15,2 1 30-15,2 0 3 0,2-3 1 16,0 3 12-16,1-2 1 16,3-4-18-16,0 4 20 0,3-1 0 15,-1-1-12-15,4 1 12 0,0 1 12 16,4-1-12-16,-1-1 1 0,3 3-1 15,1-2 5-15,2-1-4 0,2 0 0 16,2-1 13-16,4-1 1 16,-3 0-14-16,5-1 2 0,2 0-2 15,-2 2 0-15,3-4 3 0,3-2-2 16,-2-1-2-16,6 0-2 0,-2-3-27 16,4-1 13-16,1 0-9 15,0-5 24-15,2 0-24 0,-1-3 22 16,2 0 0-16,5-4 3 0,-2-3 13 15,-2-1-13-15,4-1 0 0,-4-1 3 16,1-3-2-16,2 0 0 0,-2-6 16 16,-2 0-15-16,1-2 1 0,-2-3 18 15,-3-1-20-15,-1-3 12 0,-3-3 16 16,-2-5-6-16,-6 3-23 0,-2-7 39 16,-6-2 0-16,-2 0 3 0,-8-2 42 15,-3-3-48-15,-7 3-4 16,-4 1 26-16,-7 6-16 0,-5 4 0 15,-8 3 3-15,-1 8-25 0,-2 3-7 16,-6 8-13-16,2 2-20 0,2 5-22 16,3 4-45-16,4 5 35 15,7 9-155-15,8 3-257 0,4-4 113 16,2 1-291-16</inkml:trace>
  <inkml:trace contextRef="#ctx0" brushRef="#br0" timeOffset="57507.62">28669 4842 1235 0,'0'0'88'16,"0"0"-70"-16,0 0-18 0,0 0-43 16,0 0 43-16,0 0 4 0,0 0-1 15,0 0-3-15,0 0-2 0,0 0 1 16,18 0 0-16,-13 1-107 16,-1-1-16-16,0 1 27 0,1-1-27 15,-2 0 107-15,-2 0 17 0,1 0 75 16,-1 0-32-16,0-1 87 0,-1 0 88 15,2 1-123-15,-2-2-7 0,1 1 61 16,-1 0-67-16,0-1-24 0,3 2 32 16,-3-1-90-16,2 1-23 15,2 0-9-15,0 0 31 0,2 0-32 16,-2 0 7-16,1 0 12 0,-1 0 12 16,0 0 3-16,-1 1-1 0,1 1 1 15,-3-1-1-15,2-1 0 0,-2 0-2 16,0 0 2-16,1 1 0 15,-1-1 12-15,0 0-12 0,-1 2-1 16,2-2 0-16,-2 0 1 0,1 0 0 16,-1 0 2-16,0 0 17 0,0 0 4 15,0 0 16-15,1 0 55 16,-1 0-29-16,0 0 7 0,4-2-51 16,-2-2-21-16,3 0 0 0,0-1 0 15,2-2 13-15,4-3-13 0,3-2-3 16,2 0-10-16,0 1 0 0,2 0 12 15,-1 2-15-15,2 0 15 0,-1 1-4 16,1-2-8-16,2 2 13 0,-1 3 0 16,-1 1 46-16,0 1-1 15,-2 3 17-15,-1 0-36 0,0 2 0 16,0 2 3-16,-1 1-28 0,1 3-1 16,1 3-2-16,-1-3-1 0,1 2-10 15,1 0 10-15,-1 2 2 16,0-2-1-16,2 0 1 0,0 2-1 15,-1-3 2-15,1 0 0 0,-2-2 0 16,3 1 0-16,-1-1 0 0,-2-2 1 16,2 0 2-16,1-3 13 0,-1 0-3 15,2 0 0-15,-1-2-7 16,0 0 6-16,0-6-9 0,-3 4 13 16,1-2-16-16,-2-3-12 0,-2 2-20 15,0-2 28-15,-2 0-15 0,0-1 4 16,-2-2-5-16,2 2-31 0,-2-3-95 15,0 3 29-15,1 1-33 0,0 1-142 16,-5 0 54-16,1 1-68 0,-4 2-454 16</inkml:trace>
  <inkml:trace contextRef="#ctx0" brushRef="#br0" timeOffset="57935.17">29432 4666 16 0,'0'0'95'0,"0"0"110"16,0 0-45 0,0 0-16-16,0 0-8 15,0 0-77-15,0 0 0 0,0 0 42 16,0 0-42-16,0 0 9 16,-1-32 69-16,3 29-59 0,1-2-13 15,1 2 88-15,1-1-104 0,2 3-27 16,2-1 31-16,5 2-50 0,0 0 20 15,1 3 22-15,-2 1-43 0,1 4 0 16,0-3 14-16,1 2-16 16,2 1 1-16,-2 1 0 0,2-2-1 0,-1 1-11 15,0 1 9-15,-1-1 2 0,1-1-59 16,-5-3-84-16,-5 1 49 0,0-2-27 16,-4 0-162-16,1 2 16 15,-2 0-95-15,-1 2 3 0</inkml:trace>
  <inkml:trace contextRef="#ctx0" brushRef="#br0" timeOffset="58464.12">30043 4592 414 0,'0'0'268'0,"0"0"331"16,25-34-436 0,-22 28 13-16,-2 2 71 0,2 2-92 15,-3-2 4-15,0 2-10 16,0 2-113-16,0 0-36 0,-4 2-139 15,-4 6 77-15,-6 5 33 0,-2 6 9 16,-1 2 17-16,2-1-13 0,1 4 15 16,3-3-19-16,0 5 17 0,2-1-14 15,4 2 16-15,1-2 0 0,2 0-18 16,4-1 3-16,3-2 13 0,4-6-33 16,5-2-32-16,2-4 39 0,4-5 29 15,-2 0 26-15,4-5-26 16,0 0 39-16,2-5-7 0,-1-2-3 15,1-3 17-15,-3-2-30 0,1-4-13 16,-5 0 43-16,-2-4-11 0,-3-2-5 16,-3 1 80-16,-4-3-52 0,-2-1 10 15,-3-1-7-15,-1 1-38 16,-6 0-20-16,-6 3 9 0,-3 2-12 16,-4 3-1-16,-4 4-50 0,-4 6 35 15,-3 2 0-15,-1 5-62 0,0 4-19 16,1 4-65-16,3 5-215 0,6 3 117 15,6-5-117-15,6 2-569 0</inkml:trace>
  <inkml:trace contextRef="#ctx0" brushRef="#br0" timeOffset="62469.47">28696 6286 1558 0,'0'0'445'0,"0"0"-286"0,0 0-130 16,0 0 29-16,0 0-58 0,0 0-52 16,0 0 42-16,0 0 10 15,1 53 61-15,7-13-12 0,-2 3 19 16,2 2-36-16,-3 4-3 0,3 5 13 15,-3 4-22-15,1 5-20 0,-2 2-13 16,-4 2 13-16,0-3 0 0,0-1-9 16,-6-1-33-16,2-4-23 15,-4-5-32-15,-2-6 29 0,0-3-10 16,-2-6 32-16,-1-3 0 0,1-7-12 16,-1-3-46-16,-1-5 36 0,0-6 3 15,4-4-62-15,2-3 20 16,2-6-33-16,2-1-277 0,0 0 0 15,-2-6-7-15</inkml:trace>
  <inkml:trace contextRef="#ctx0" brushRef="#br0" timeOffset="63350.13">28531 6278 1273 0,'0'0'59'16,"0"0"-4"-16,0 0 147 0,0 0-75 15,0 0-33-15,0 0-19 0,0 0-75 16,0 0-98-16,0 0 20 16,0 0 65-16,22-12 11 0,-6 18 0 15,4 1-1-15,-1 0 3 0,0-3-16 16,3 0-30-16,1-3-9 0,5-1-49 15,0-1 35-15,3-3 1 0,2-3-33 16,-1 0 100-16,1-1 1 0,-1-1 26 16,3-2 52-16,-2-1-32 15,-2 3 51-15,1-2-25 0,0 1 6 16,1-1 59-16,1 0-72 0,-1 3 9 16,0 0 11-16,-1 2-50 0,0-1-5 15,-4 4-5-15,-1-2-22 16,-2 4 0-16,-5 1-3 0,-1 0-1 15,-3 2 0-15,-4 2-31 0,-1 0 19 16,-5-1 12-16,-2 1-38 0,-1 0 26 16,0 1 10-16,1 2-34 0,0 5 37 15,0 1 18-15,-3 3 3 0,0 0-1 16,-1 3 25-16,0 1 36 16,0 3-52-16,0 1 20 0,-1 4 48 15,1 1-55-15,0 6 0 0,0 1 33 16,1 4-40-16,2 0-2 0,2 4-8 15,1 1 8-15,0 0-33 0,1 1-7 16,1-2 7-16,-3 1 20 0,3-1-14 16,-1 1 9-16,0-1-15 15,-1-2-288-15,0-2 288 0,-2-7 4 0,0 6-4 16,-2-5-5-16,0 0 4 0,-1-6-31 16,-1-3-185-16,0-1 217 15,-1-4 49-15,-3-4-46 0,0-5-1 16,1-3 20-16,0-4-3 0,-1 0 0 15,-2-2 43 1,-6 0-26-16,-10 0-7 0,-4-2-9 0,-9 0-20 0,-2 0 2 16,-5 0 1-16,-4 0-1 0,-6 0 0 15,-4 2 17-15,-4 0 4 16,-3 2-10-16,0 2-10 0,-1-1-2 16,3 3 1-16,4 0 10 0,6 0 1 15,8 1 3-15,9 1-16 0,8 0-2 16,9-2-24-16,8 2-223 0,3-8-82 15,2 4-268-15</inkml:trace>
  <inkml:trace contextRef="#ctx0" brushRef="#br0" timeOffset="63633.07">29113 6470 101 0,'0'0'59'0,"0"0"-59"16,19-36-108 0</inkml:trace>
  <inkml:trace contextRef="#ctx0" brushRef="#br0" timeOffset="63893.8">29443 6182 821 0,'0'0'22'0,"0"0"-9"0,0 0 40 16,0 0-53-16,0 0-10 0,0 0-130 16,0 0 65-16,0 0 49 0,0 0-14 15,0 0 14-15,0 1-71 0,0 3-171 16,0 0 102-16</inkml:trace>
  <inkml:trace contextRef="#ctx0" brushRef="#br0" timeOffset="64018.78">29443 6182 153 0,'-42'25'85'16,"40"-25"-39"-16,-2-1-46 0,0 1 0 15,0 0-13-15,0 0-56 0,1 1-45 16</inkml:trace>
  <inkml:trace contextRef="#ctx0" brushRef="#br0" timeOffset="64723.51">29264 6148 52 0,'0'0'173'0,"0"0"189"16,0 0-176-16,0 0-20 0,0 0 29 15,0 0-107-15,0 0-32 0,0 0 41 16,0 0-51-16,0 0-30 0,-4-26 7 16,4 26-23-16,0-2-13 0,0 2-46 15,-1 0-41-15,1 0-138 0,-3 2-225 16,3 0 300-16,-3 2-3 15,1 0-92-15</inkml:trace>
  <inkml:trace contextRef="#ctx0" brushRef="#br0" timeOffset="65880.43">28947 6199 470 0,'0'0'391'16,"0"0"-121"-16,0 0-120 0,0 0 120 16,0 0-149-16,0 0-40 0,0-35-3 15,-2 34-75-15,1 0 0 0,1-1-3 16,0 1-13-16,-1 1 0 0,1 0-29 15,0 0-13-15,0 0-39 0,0 0-76 16,0 0 66-16,0 0 36 16,0 1-36-16,0 2 25 0,1-2 4 15,3-1 10-15,-1 2-19 0,2-1 5 16,0-1-15-16,1 0 45 16,-1 0 26-16,-1 0 13 0,1 0 1 15,-1 0 9-15,0 0 11 0,-2 0 16 16,-1 0 12-16,0 0 124 0,1 0-88 15,-2 0 3-15,0 0 55 16,0 0-54-16,0 0-21 0,0 0-2 16,0-1-56-16,0 1-3 0,0 0-18 15,0 0 4-15,0 0 15 0,0 0-3 16,0 0-15-16,0 0 20 0,0 0 72 16,0 0-27-16,1 0-2 0,2 1 9 15,-1 2-29-15,0-2-21 0,-1 2 13 16,3-1-2-16,-3 0 10 0,1 2 19 15,0-2-19-15,1 4 22 16,-2-2 33-16,3 2 0 0,-1 1-26 16,0 1 13-16,1 1-13 0,0 5-16 15,1 3 29-15,-1 2-43 0,1-1 1 16,-2 1 26-16,0-2-14 16,-1 2-22-16,1 1 36 0,1-1-30 15,0 1 7-15,-1 1 1 0,-2-1-4 16,2 0-7-16,-2 1 4 0,0-1-17 15,1-1 11-15,-2 0-13 16,0-3-1-16,0 1 3 0,-2-2 13 16,-2-1-15-16,2 1 3 0,-1-2-4 15,-2-2 13-15,1 1-10 0,0-3 3 16,1-1 7-16,0-5-10 0,-1 2 17 16,0 1-18-16,-1-1 11 0,0 2 9 15,-1-3-18-15,1 2 5 0,0-3-2 16,-1 1 9-16,4 0-13 0,-2-1 2 15,0-2-3-15,1 0 9 16,0 2-11-16,1-3 3 0,0 1 13 16,1-1 0-16,0 0 16 0,1 0-3 15,0 0-3-15,0 0 6 0,-2 0-9 16,2 0-19-16,0-1-2 16,0-2-4-16,0 2 4 0,-1 0 1 15,1-1-3-15,0 1-3 0,-1 0 3 16,1 1 0-16,-2 0 1 15,2 0-1-15,-1 0 0 0,0-2-35 16,-2 2 31-16,-1 0-37 0,-3 0-37 16,-5 0 78-16,-2 3-3 0,-6 1-7 15,1 0 10-15,-1 0 0 0,5-1-3 16,-3 1 3-16,3 0 0 0,-1-3 1 16,1 6-1-16,2-3 0 0,1-2-1 15,0 4 0-15,1-4 1 0,2 2 0 16,0-4 0-16,2 3 0 0,2 0-8 15,2-3 8-15,-1 1 13 16,1-1 4-16,1 0 8 0,0 0-8 16,2 0-11-16,0 0 13 0,0 0-19 15,0 0-22-15,0 0 20 0,0 0 1 16,0 0-45-16,2 0 33 16,0 0 13-16,2-1-29 0,2 1 28 15,-1-2-1-15,4 0-54 0,1 2-31 16,2 0-36-16,2 0-256 15,-2 2-18-15,-2-2-182 0</inkml:trace>
  <inkml:trace contextRef="#ctx0" brushRef="#br0" timeOffset="72002">3836 5258 1675 0,'0'0'221'16,"-43"-2"-179"-16,22 4-3 0,5 4 23 15,0 0 25-15,0 4 17 16,0-2-88-16,-1 6-15 0,1-2-1 15,-3 4-16-15,4 0-4 0,-1-3 15 16,0 4-18-16,-2-2 7 0,-1 0-71 16,-1 1 15-16,-1 0 11 0,-2 1-21 15,0 2 40-15,1-1 13 0,-4 1 7 16,4 2 20-16,-2-2 0 16,4 0 2-16,2-2 16 0,4-2 0 15,0-2 72-15,5 0-16 0,2-1-14 16,3 2 17-16,3 0-43 0,1 2-9 15,1 6-1-15,5 3 14 16,3 2-16-16,2 5 3 0,1 2 3 0,1 4-13 16,6 2 26-16,2 4-36 15,2 1 0-15,-1 2 3 0,2 3-6 16,0 2-3-16,0 3-4 0,2 1 7 16,-2-1 2-16,-2 2 1 15,2-1 14-15,-2 0-16 0,2-1-1 16,0-2 1-16,-2 0-1 0,-2-1-2 15,2 0 2-15,-4-1 13 0,1-3 27 16,-2 0-21-16,-2-5-9 0,0-3-7 16,-2-6 16-16,-2-3-19 0,2-6-5 15,-1-6 5-15,1-7 0 0,2-5-31 16,2-6 31-16,-1-2 0 0,6-10-36 16,-1-4 34-16,3-10 2 15,1-3-28-15,6-8-17 0,1-5-30 16,3-7-6-16,3-3 16 0,9-6 39 15,-3-3-61-15,5-2 25 0,1-2 0 16,3 2-64-16,-1-1 8 16,-1 2-21-16,-1 3-220 0,-12 13 56 15,-2 2-124-15</inkml:trace>
  <inkml:trace contextRef="#ctx0" brushRef="#br0" timeOffset="72846.59">4544 4746 1281 0,'0'0'475'0,"0"0"-293"16,-16-40-166-16,15 34 56 16,1 1 187-16,1-3-130 0,6-4 49 15,7-3-178-15,5-5-13 16,5-2 0-16,1 0 26 0,5 1-32 16,3 4 19-16,0-1-23 0,2-2 6 15,0 7 15-15,-2-2-53 0,0 5-52 16,-3-1-9-16,-4 4-102 15,0 1 72-15,-5 0 49 0,-2 4-27 16,-5-2 72-16,1 4 49 0,-6 0-1 0,-3 1-22 0,-1 2 26 16,0-1 8-16,1 4 109 0,2 0-35 15,0 8-34-15,1 3 1 0,0 2 0 16,2 2 71-16,0 4-75 16,1 5 40-16,1 6 73 0,0 5-77 15,2 6 0-15,4 3 45 0,1 6-42 16,2 3-71-16,1 2-4 15,1-1-2-15,0 4-7 0,4-5-9 16,-3 2 8-16,2-5 1 0,0-4-25 16,-3-5 25-16,2-7 0 0,1-4-32 15,-3-4 29-15,1-3 3 0,2 1-39 16,-2-2 39-16,-1-3-1 0,-2-1-168 16,-2-3 169-16,-2 1 26 0,1-2-10 15,-4-2-3-15,-2 1-11 0,2 1 1 16,-5 1 19-16,-3-1-22 15,-3 2-395-15,-4-1 395 0,-3-4 101 16,-7 6-101-16,-8 0-37 0,-3 2-8 16,-6 0-14-16,-6 2 59 0,-4 1 0 15,-3 1 28-15,-4 1-5 16,0-1-20-16,-2 2 39 0,1-3-6 16,1 2-20-16,3-2 10 0,3-4-13 15,5-1 13-15,5-4 0 16,7-6-26-16,5-1-13 0,5-7-52 15,6-2-107-15,2-3-61 0,2 0-470 16,-1-5-275-16</inkml:trace>
  <inkml:trace contextRef="#ctx0" brushRef="#br0" timeOffset="74564.03">4267 5800 1706 0,'0'0'211'0,"-47"-34"-165"0,27 22-18 15,4 0-15 1,1 1 3-16,1 2 133 0,2-2-71 16,-2 6-33-16,5 1 10 15,2 0-29-15,1 2 0 0,2 2 6 16,-2-1-32-16,1 1-16 0,-2 1 0 15,1 6-23-15,-4 6-25 0,1 11-24 16,0 4 59-16,-2 6 6 0,3 0-16 16,3-2-3-16,1 0 13 0,0-2 0 15,4-5 11-15,0-1 16 0,6-7 0 0,4 1-14 16,3-6 14-16,4-2-13 0,3-2 15 16,6-2 3-16,-1-2 156 15,3 0-107-15,3 0-7 0,1 2 26 16,-2 2-41-16,4 3-11 0,-4 1 3 15,-2 4-20-15,2 1 20 0,-5 3-12 16,-6 0 3-16,-1 2-10 0,-7 0 4 16,-3 2-7-16,-4 0-42 0,-4 2-94 15,-3-2 64-15,-6-2-12 16,-3-2-78-16,-5-4 9 0,-3-5 33 16,-4-3-12-16,-3-8 132 0,-1-4 42 15,1-11 20-15,1-6 6 0,2-8 20 16,2-9 25-16,6-6-41 0,4-5 16 15,4-4 77-15,7-2-52 0,2-1 0 16,7 1 10-16,3 5-94 16,5 0-22-16,-1 10-4 0,3 7-3 15,2 6 0-15,0 9-28 0,-2 4 27 16,-2 6-15-16,2 8-143 0,-2 2 17 16,0 7-56-16,0 4-260 0,0 5 90 15,-6-5-120-15</inkml:trace>
  <inkml:trace contextRef="#ctx0" brushRef="#br0" timeOffset="74845.25">4604 5595 931 0,'0'0'1242'0,"0"0"-1090"15,-49 9-123-15,38 1-29 0,3 4 61 16,1 1 78-16,3 5-77 16,2 4-62-16,2 4-23 0,0 5 22 15,1 2-18-15,2 4-17 0,-1-1 20 16,4 2-58-16,2 2-188 0,-4-1 93 16,4-1-49-16,-3-7-361 0,-1-7 58 15,-1-8-92-15</inkml:trace>
  <inkml:trace contextRef="#ctx0" brushRef="#br0" timeOffset="75017.12">4487 5804 1451 0,'0'0'335'16,"0"0"-234"-16,-20-40-39 16,17 36 136-16,3 3 9 0,0-2-20 15,0 2-87-15,3 1-100 0,6 0-22 16,7 1 22-16,5 7 16 0,5 2-16 15,0-1-10-15,4 0 9 0,0 1 1 16,2 0-70-16,3 1-88 16,0-3-33-16,-3-3-234 0,0 1 35 15,-8-4-86-15</inkml:trace>
  <inkml:trace contextRef="#ctx0" brushRef="#br0" timeOffset="75439.13">4933 5408 1015 0,'0'0'622'16,"-34"-10"-525"-16,16 10-19 0,1 6 52 15,5 2 26-15,-1 3 13 0,2 0 38 16,2 2-120-16,1 2-29 0,4 2-53 16,1 3-5-16,3-1-3 15,5 1-62-15,5 0 46 0,2 1-7 16,2-4-19-16,5 1 26 0,4-4-14 15,1 0-24-15,-2-1-4 0,6 0 32 16,-4 1-7-16,2 0 23 16,-4 4-3-16,-3 0 3 0,-2 4 12 15,-3 0 1-15,-2 2 0 0,-4 4 14 16,-3-1-12-16,-4 0-2 0,-1-2 13 16,-5-1-10-16,-4-1-3 15,-3-1-35-15,-6-3-21 0,-2-3-51 16,-2-1 39-16,-5-7 36 0,0-7 32 15,2-2 28-15,0-10 4 0,2-8 59 16,6-7 23-16,2-10-56 0,2-7-29 16,3-6-26-16,5-7-1 0,2 1-2 15,2 0-20-15,1 5 19 0,0 4-69 16,0 6-37-16,-1 3-46 16,-5 6-344-16,0 6 25 0,-4 4-92 15</inkml:trace>
  <inkml:trace contextRef="#ctx0" brushRef="#br0" timeOffset="75735.97">4103 5384 1888 0,'0'0'360'0,"-35"-38"-276"0,23 26-16 16,7 10-6-16,3 1 41 0,1-2 94 16,0 3-110-16,1 0-87 0,2 6-177 15,8 11 177-15,3 10 45 0,6 6-7 16,1 8-15-16,-2-1-23 0,2-2-40 16,2 0 38-16,-1 1-56 15,0 0-207-15,1-3 94 0,-4-3-34 16,1-1-275-16,-6-8 17 0,-3-5-107 0</inkml:trace>
  <inkml:trace contextRef="#ctx0" brushRef="#br0" timeOffset="76001.57">4115 5474 121 0,'0'0'1212'0,"-54"-62"-1091"15,30 29 28-15,6 8 140 0,3-1-113 16,3 4-11-16,4-1 52 15,1 2-117-15,6 2-13 0,1 4 0 16,0 3-6-16,5 2-36 0,5 0-32 16,-1 5-13-16,11 4-19 0,1 2-32 15,7 8 51-15,3 10 0 0,1 4-16 16,1 6 16-16,2 6 0 0,-3 3-14 16,-1 2 14-16,-7 0 0 15,0 3-9-15,-6 1 9 0,-2 1 0 16,-2 6-17-16,-5 1 16 0,-1 1-49 15,-5 1-131-15,-1-1-276 0,-2-1 366 16,0-3 46-16,0-5-166 16,0-14-157-16,0-6-822 0</inkml:trace>
  <inkml:trace contextRef="#ctx0" brushRef="#br0" timeOffset="76566.14">5483 4362 1838 0,'0'0'509'0,"0"0"-328"16,0 0-181-16,0 0-6 0,0 0 1 15,5 52 5-15,6-14 103 0,3 10 4 16,2 3-52-16,2 8-20 0,3 5-22 15,2 5 7-15,3 2-20 0,0 6-54 16,0 0 54-16,0 2 0 16,0 6-22-16,0 1-1 0,0-2-45 15,-2-4-93-15,-1-7 87 0,-2-5 6 16,-1-9-23-16,-2-7 13 16,-2-10-45-16,0-10-84 0,-3-6 67 15,-1-6-26-15,-4-11-293 0,-3-4 169 16,1-3-65-16</inkml:trace>
  <inkml:trace contextRef="#ctx0" brushRef="#br0" timeOffset="77534.78">5401 4507 443 0,'0'0'1065'0,"-37"-33"-929"15,24 18-87-15,2 6 0 0,6-3 35 16,1 0 134-16,4-2-143 16,0 2 6-16,4-6-39 0,8-1-42 15,0-2 0-15,8-5-15 0,1-2 15 16,6-1 3-16,3-2 18 0,2-1-17 15,3 0 9-15,4-1-9 0,-2 0-2 16,2 1 0-16,-1-4 0 16,2 1-2-16,-1 0 0 0,2-3 0 15,3-1 15-15,0-2-12 0,2-3 11 16,0 1 12-16,1-2 9 0,4-2-6 16,-1 2-3-16,0-3-10 0,0 2-3 15,1 0 7-15,1 2 2 0,1 2-2 16,-1 1-18-16,-1 2 27 0,-2 1-3 15,2 4-24-15,-6 2-2 0,-1 3-9 16,0 2 9-16,-4 2 0 16,-2 5-5-16,-2 1 5 0,-3 5 0 15,-2 2-13-15,-2 1 12 0,-2 3 1 16,1 3-31-16,0-1 31 0,-3 4 0 16,2 0-15-16,-1 2 15 0,1 0 0 15,1 7 1-15,0 1-1 16,-1 4 16-16,3 5-10 0,0 3 14 15,-2 7-4-15,1 5 13 0,-1 4 6 16,-1 7-15-16,-2 6 12 0,-1 3-3 16,0 1-29-16,0 6 3 15,1 0 0-15,-1-1-3 0,-1 1-55 16,2-3 53-16,-2-3 1 0,0 1-15 16,-1-1 16-16,0 0 13 0,0-1 13 15,0 0 19-15,-2-1-16 0,2 0-23 16,0-2 14-16,0-1-4 0,0-1 22 15,2-3 1-15,-2 1-39 0,1-4 23 16,1-1-23-16,1-2 0 16,-2-4 12-16,0 0-2 0,-3-6-10 15,1 4 3-15,-5 0 0 0,-3-2-3 16,-3-2-235-16,-5 0 235 16,-5-2 19-16,-3-1-13 0,-9 2 16 15,-4-1-22-15,-8 1-39 0,-6 0 23 16,-6 1-23-16,-11 0-77 15,-2 4 71-15,-7 2 3 0,-10 0-3 16,-6 2 22-16,-4 0-3 0,-8 1-23 16,-5 2 49-16,-4-1 2 0,-2 2 16 15,-2 2 47-15,-2 2 57 0,2 1 27 16,-1 2-56-16,2-1-22 0,4 4 35 16,6-1 3-16,3 0-6 0,8 1-23 15,5-4 0-15,6-3-48 0,8-3-23 16,6-5 26-16,8-7-35 15,8-4 13-15,6-8-13 0,10-6 0 16,7-6-20-16,6-4-12 0,2 0 19 16,3-2-286-16,4-10 70 0,8-12-83 15,-1 0-496-15,-1-4-176 0</inkml:trace>
  <inkml:trace contextRef="#ctx0" brushRef="#br0" timeOffset="78081.7">6189 4495 16 0,'0'0'1973'0,"-18"-55"-1733"0,7 30-137 15,4 9-90-15,1 0-9 0,-1 4 93 16,0-1-36-16,2 3-16 0,1 4-3 15,0 0 23-15,0 4-49 0,-1-2 16 16,-1 2-9-16,2 0-23 16,-2 2-42-16,-2 1 13 0,-3 10-7 15,-1 6-51-15,-1 8 71 0,-1 3-10 16,4 3-6-16,2-2 30 16,2 1-18-16,4 0 0 0,2-2 7 15,2 2-3-15,10-6-15 0,3 2 5 16,2 1 14-16,5-2-12 0,0 5 22 15,5-2 2-15,-2-2 17 16,1 1-1-16,0 1-14 0,0-3 0 16,-2 1 1-16,-3-1 13 0,-2-2-3 15,-2 1-10-15,-1 1 10 0,-5-2-13 16,-5-1 13-16,-2 1-13 0,-4-3-38 16,-5-5-36-16,-4-5-4 0,-3-2-39 15,-6-2 82-15,-2-5 9 0,0-2 10 16,-1-10 16-16,0-2 36 0,2-11 32 15,4-7 68-15,5-5-103 16,2-5 77-16,5-5-26 0,3 1-33 16,1-2-31-16,6-1-18 0,2 6-2 15,2-1-3-15,1 4 2 0,1 1-15 16,1 6-20-16,0 4 17 16,0 0-36-16,2 8-195 0,-2 0 49 15,0 5-55-15,-5 4-500 0,-1 3 111 0</inkml:trace>
  <inkml:trace contextRef="#ctx0" brushRef="#br0" timeOffset="78378.55">6579 4138 222 0,'0'0'2091'15,"0"0"-2026"-15,0 0-36 0,-32-14-20 16,26 14 72-16,2 0 0 16,0 4-65-16,-1 2-16 0,2 6-39 15,1 6-48-15,-1 8 58 0,3 4 10 16,0 4 4-16,3 3 14 0,-2 2-1 16,2 5-14-16,-2 5 16 15,-1 2-1-15,1 2-11 0,-1 0 12 16,0 1 2-16,0-2 14 0,0-4-14 15,0 0-1-15,0-7 18 16,-1 0-19-16,0-6-61 0,-2-3-179 16,-1-5 32-16,0-9-52 0,1-6-550 15,-3-5 128-15</inkml:trace>
  <inkml:trace contextRef="#ctx0" brushRef="#br0" timeOffset="78597.42">6345 4598 2353 0,'0'0'149'0,"0"0"6"0,0 0 28 16,0 0-51-16,0 0 28 16,-9-32-154-16,16 30-4 0,5 2-2 15,10 2-5-15,5 3 4 0,4 3 1 16,2-1-32-16,0 1 19 16,3-2-3-16,2 0-308 0,-1-1 111 15,0-2-85-15,-1-3-403 0,-10 0-15 16</inkml:trace>
  <inkml:trace contextRef="#ctx0" brushRef="#br0" timeOffset="79066.12">6831 4086 1732 0,'0'0'318'0,"0"0"-230"0,-48-40 100 15,36 37-78-15,0 2 74 0,2 1 3 16,5 1-81-16,-3 6-74 0,3 6-32 15,1 4-13-15,-2 7-16 0,6 4-41 16,0 3 70-16,4 1-13 16,2 0-52-16,4 0 40 0,2-4-50 15,3-3-105-15,2 1 83 0,5-2 19 16,0-3-32-16,4-1 61 16,-1-4 37-16,4 1 12 0,-2-2 3 15,1-2-1-15,-1 1 72 0,-3 2-9 16,-2-2-23-16,-2-2 29 0,-5 4-42 15,-2 0-12-15,-3 3-4 16,-6 0-13-16,-4 2 2 0,-2 0-2 16,-7 2-18-16,-7-3-56 0,-5 0-114 15,-5-1 58-15,-4-2-51 0,-5-8-70 16,-1-3 180-16,0-5 71 0,0-4 41 16,4-9 50-16,1-6-3 0,5-8 74 15,3-6-45-15,6-6-29 0,2-8 190 16,6-4-203-16,3-4-30 0,6 0 29 15,2-4-13-15,6 2-19 0,6 2-3 16,0 3-16-16,4 0-23 16,1 6-42-16,-2 6 39 0,2 6-17 15,0 6-35-15,-1 7 52 0,0 4-87 16,-1 7-176-16,0 1 101 0,-1 7-91 16,-6-1-597-16,-1 2 123 0</inkml:trace>
  <inkml:trace contextRef="#ctx0" brushRef="#br0" timeOffset="79512.78">6500 5292 298 0,'0'0'0'15,"-53"-60"-46"-15,26 28 33 16,4 3-36-1,1-2 49-15,0 2 92 0,4 4 44 16,2 2 650-16,1 3-526 16,3 4 23-16,3 7 3 0,2 3-205 0,2 2 29 15,3 4 117-15,0 0-82 16,0-2-22-16,0 2 35 0,2 2-158 16,2 10-64-16,5 11 58 15,2 10 6-15,5 6 61 0,0 4-13 16,2-2-6-16,0-1-42 0,3 1 9 0,2-1-10 15,2-1 1-15,-2 1-57 0,1-1-14 16,-1-3-51-16,-1-2-201 16,-3-2 60-16,-2-5-71 0,-4-8-561 15,-5-7 145-15</inkml:trace>
  <inkml:trace contextRef="#ctx0" brushRef="#br0" timeOffset="79859">6301 5031 1858 0,'0'0'599'0,"-13"-36"-398"15,9 24-34-15,4 7-135 0,0 1 0 16,1-2 36-16,6 2-27 0,4 0-34 16,6 4-1-16,3 3 17 0,3 8-23 15,1 7 2-15,-2 8 4 0,1 2-6 16,-4 5 2-16,-1 4-2 15,-3 3 0-15,-4 3 0 0,-3 1 0 16,-6 1 0-16,-2 5-90 0,-4-4 45 16,-5 1-33-16,-2-2-63 0,-2-2 73 15,-2 1-3-15,2-5-100 0,0-2 90 16,2-4 3-16,2-5-26 16,2-5 36-16,2-6-22 0,3-9-193 15,1-2 13-15,1-6 3 0,3-12-242 16,-1 1 320-16,5-12-39 0</inkml:trace>
  <inkml:trace contextRef="#ctx0" brushRef="#br0" timeOffset="80171.45">6575 5231 417 0,'0'0'538'0,"16"-41"-235"0,-8 22-153 16,1 2-124-16,0-1 26 15,1 4 82-15,2-4-66 0,-3 1-16 16,0 0 6-16,1-1-12 0,-4 4 15 15,0 0 37-15,-2 5-40 16,-2 4 10-16,-2 1 65 0,0 2-52 16,0 1 29-16,-1 1 87 0,-3 0-145 15,1 0-23-15,-2 3 21 0,0 5-49 16,-2 4 0-16,2 8 15 0,2 5 23 16,3 2-26-16,3 3 0 15,3-3-7-15,5-2-6 0,2-1-25 16,5-4 23-16,2-1 2 0,4-4-60 15,1-3 59-15,4-2-11 0,-1-4-181 16,3-6 73-16,1-3-12 0,-1-12-127 16,-1-5 70-16,2-8-32 0,-2-5-312 15,-2-3 132-15,-7 8-26 16</inkml:trace>
  <inkml:trace contextRef="#ctx0" brushRef="#br0" timeOffset="80327.69">7155 4860 124 0,'0'0'424'0,"-7"-46"-23"16,-1 28 120-16,1 8-238 0,3 3-10 15,0 4 180-15,-1 1-253 0,0-1-52 16,-1 3 47-16,2 0-89 0,2 0-106 16,0 12-12-16,2 7 12 15,3 7 0-15,2 6 2 0,3 2-2 16,-1 0 0-16,2 2-12 0,2 0 11 16,2 3 1-16,1 0-147 15,0-1 12-15,1 4-68 0,-2-4-247 16,-2-8 32-16</inkml:trace>
  <inkml:trace contextRef="#ctx0" brushRef="#br0" timeOffset="80530.8">6875 4910 1424 0,'0'0'537'0,"-38"-23"-268"16,24 14 83-16,7-2-210 0,4-1 38 15,3-3 144-15,10-7-197 0,8-5-108 16,10-6 16-16,12-6-22 16,8-6-13-16,12-6 0 0,10-1 0 15,6-4 0-15,6 1-185 0,4 1-96 16,-22 14-167-16,-7-2-1392 0</inkml:trace>
  <inkml:trace contextRef="#ctx0" brushRef="#br0" timeOffset="85982.64">8069 3106 75 0,'0'0'1366'0,"0"0"-986"0,0 0-146 15,0 0-147-15,-36 0-22 0,35-2 152 16,1 0-141-16,1 0-76 0,9-3-22 16,6-7 22-16,8-1 1 15,2-6 2-15,5-1-3 0,0-1-26 16,2-2-178-16,2-1 42 0,1 0-45 15,-2 0-336-15,-8 5-73 0,-4 2-62 16</inkml:trace>
  <inkml:trace contextRef="#ctx0" brushRef="#br0" timeOffset="86232.62">8220 3722 684 0,'0'0'1722'0,"0"0"-1722"0,0 0-23 16,0 0 23-16,37 20 81 0,-10-19 138 15,5-4-157-15,5-11-27 0,1-8-29 16,6-4 23-16,1-8-29 0,4-4-9 16,5-6-75-16,-2-3-58 15,2-1-194-15,1 0 47 0,-15 9-110 16,-3 2-758-16</inkml:trace>
  <inkml:trace contextRef="#ctx0" brushRef="#br0" timeOffset="87003.96">8993 1956 267 0,'-37'3'1907'16,"9"4"-1891"-16,-3 1-16 16,6 6 0-16,0 0 52 0,1 4 29 15,0 4-20-15,-2 2-61 16,2 2-16-16,2 5-6 0,-1 0 20 16,2-3 2-16,-1 0-21 0,1 0 20 15,4-4 1-15,1-2-3 0,1-2 3 16,2-1 0-16,1-2 0 15,2-1 0-15,4 0 0 0,2 3 9 16,0 0 75-16,2 1-29 0,2 6 10 0,3 1-14 0,5 4 1 0,3 5 0 16,1-2 9-16,4 9 0 15,2 2 10-15,4 2 9 0,0 4-19 16,4 2-58-16,-2 2 13 0,-2 2 3 16,4 6 61-16,-1 1-28 0,0 1-52 15,2 2 3-15,0 1-3 0,-5 2 25 16,1 1 20-16,0 1 3 15,-3-3-48-15,0-6 16 0,-2-6 28 16,2-7-37-16,-1-9 18 16,1-5-3-16,1-8-22 0,-1-4-21 15,4-7 21-15,2-5 0 0,0-8-36 16,4-4 35-16,2-6 1 0,2-12-64 16,2-4 63-16,3-10 1 0,2-11-159 15,3-5 114-15,4-7-16 0,3-6-144 16,2-6 102-16,-1-2-30 0,0-2-193 15,-1 1 31-15,-4-2-56 0,-13 20-685 16</inkml:trace>
  <inkml:trace contextRef="#ctx0" brushRef="#br0" timeOffset="87637.5">9373 1794 455 0,'0'0'1403'15,"-4"-46"-1244"-15,4 26-144 16,7 0-14-16,1 3 18 0,5-4 29 16,2 2-45-16,2-1-3 0,2 3-16 15,0-1-3-15,2 1 3 0,2 2 3 16,-2 1 9-16,0 2-9 0,2 2-1 15,-4 2 11-15,-2 4-10 16,-2 4-3-16,-3 0 15 0,-2 0-19 16,-3 3 20-16,1 4 10 0,-1 5 39 15,2 5 123-15,0 6-40 0,-2 1-18 16,0 4 28-16,-1 1-55 0,2 2-7 16,2 1 14-16,0 2-40 0,1 4-9 15,4 2 10-15,-2 0 15 0,3 5-25 16,1 0 6-16,3 5 0 15,0-1-6-15,2-1-38 0,-1-3-1 16,-1-1-6-16,4-4 1 0,-1 3 2 16,1-2-3-16,1 2-16 0,0 1 16 15,-1 1 0-15,0-1-142 0,-2-5 142 16,-2 4 0-16,0-3 6 16,0 0-6-16,-4 4 0 0,-3-2-110 15,-4 0-166-15,-6 0 276 0,-3-2 5 16,-5 4 10-16,-6 0-15 0,-8-1-81 15,-1 1 39-15,-5 1-35 0,-3-1-78 16,0-1 42-16,-3-2-20 0,-1-1-192 16,8-13-29-16,-4 2-200 0</inkml:trace>
  <inkml:trace contextRef="#ctx0" brushRef="#br0" timeOffset="88377.72">8961 2463 1387 0,'0'0'82'0,"0"0"168"15,-38-39-149 1,27 34-26-16,3 2 93 0,3 2-15 15,-1 1-1-15,4 0-58 16,-5 4-94-16,0 7-22 0,-2 10-62 16,0 11 81-16,-1 5 3 0,4 9 24 15,-1 3-2-15,2 3 24 0,1 5-5 16,2-1-15-16,2 0-13 0,6-2-10 16,3-5 7-16,2-4-10 0,5-5-14 15,4-8 12-15,2-6-27 0,6-8-37 0,0-10 5 16,4-6-69-16,3-6-168 0,0-14 136 15,-1-6-40-15,0-9-371 0,-12 8 15 16,1-7 115-16</inkml:trace>
  <inkml:trace contextRef="#ctx0" brushRef="#br0" timeOffset="88737.06">9232 2587 284 0,'0'0'107'0,"-39"-11"1296"15,18 10-1205-15,2 2-68 0,3 6 113 16,0 4-124-16,4 3-12 0,2 2 15 15,0 3-67-15,5 5-48 0,2 1 5 16,3-1-12-16,0 3 0 16,7 0-41-16,2-3 40 0,2 0-16 15,2-3-50-15,3-2 51 0,0-2-55 16,3-4-146-16,-2-5 120 16,2-2-16-16,-2-6-63 0,-1-7 63 15,2-5 15-15,-4-7 44 0,0-1 31 16,-4-4-3-16,-2-2-3 0,-1 2 18 15,-4-3 11-15,-3 0 33 0,0 2 6 16,-6 0-10-16,0 1 78 16,-6 2-58-16,-2 4-20 0,0 0-7 15,-5 5 17-15,2 4-23 0,-2 3-14 16,2 1-2-16,2 4 1 0,-1 1 6 16,3 1-5-16,1 2-4 0,2 2-8 15,1 2-26-15,5-2-12 0,0 3-102 16,1-4 69-16,3-1-23 0,0 1-228 15,3-3 26-15,5 0-30 0,1-1-140 16</inkml:trace>
  <inkml:trace contextRef="#ctx0" brushRef="#br0" timeOffset="89804.6">9420 2346 1455 0,'0'0'260'31,"0"0"-198"-31,0 0 71 0,0 0 123 16,0 0-143-16,0 0-58 0,0 0-6 15,0 0-48-15,0 0-1 0,0 0-91 16,-13-27-12-16,13 27-95 0,0 3-159 16,0 3 269-16,-2 2 6 0,0 4-110 15,-1 0 46-15,0-4-43 0,1-2 85 0,-1-4 104 0,3 0 34 16,0-2 318-16,-1 0-108 0,1 0-94 15,0 0 19-15,0 0-156 16,0 0-13-16,0 0-71 0,0 0 12 16,1 0 14-16,0-2-7 0,3 0 16 15,0 0-13-15,0 1-32 0,-1 1 35 16,1-3 26-16,0 2-28 0,0 0 45 16,-1 1-16-16,-1 0-5 15,1-2 22-15,-2 2 2 0,1 0 1 16,-1 0 1-16,0-2-1 0,2 0 18 15,0 2-3-15,1-1-14 0,0-3 14 16,0 0-12-16,0 0-4 0,0-1-49 16,0-1 10-16,-2 2 9 0,1 0 30 15,0 3 17-15,-3-3 15 0,0 3 59 16,0-2 10-16,0 0-10 16,-6 3 85-16,4-1-98 0,-4 1-10 15,1 0 82-15,-3 1-128 0,0 5 17 16,-3 0 13-16,-2 6-32 0,1 2-4 15,1 2-13-15,3-2 17 16,3 1-18-16,0-2 38 0,2 3-40 16,-1-1-3-16,3 0-50 0,-2 1 53 15,3-2 3-15,0 4-3 0,0-6-16 16,0 1 16-16,0-5 0 0,3 0-3 16,-1-4 1-16,1 3-20 15,-2-3 19-15,3 4 0 0,2-3-16 16,-1 3 19-16,0-3 29 0,3-1 3 15,2 3-6-15,-1-2-9 0,4 1 5 16,1-1-21-16,-5-4 22 0,0-1-21 16,-5 0-2-16,2 0-72 0,-1-2 32 15,3-8 11-15,0-3 27 0,-1-6-16 16,-3-1 17-16,-4-1-25 16,0-3-10-16,-4-3 27 0,-3-3-4 15,-1-2 12-15,-3 0 1 0,-1-3 2 16,-1-1 32-16,1 0-33 0,-3 3-1 15,1-3 52-15,0 2-6 16,0 2 6-16,0 4 51 0,1-1-64 16,0 5 10-16,1 3 67 0,0 5-51 15,4 5 22-15,1 4 112 0,4 3-32 16,2 3-54-16,0 0-11 0,-1 1-102 16,2 0-3-16,2 9-241 15,3 8 233-15,4 15 10 0,3 7 2 16,2 6 11-16,0-1-12 0,1-1 16 15,0-3-12-15,1-1-4 0,4-2-12 16,-2-5 9-16,4 0 3 0,0-3-55 16,1-3 52-16,2-2-87 0,-1-6-126 15,0 0 58-15,-1-6-33 0,-2-11-276 16,1-1 135-16,-5-7-130 0,-4-1-337 16</inkml:trace>
  <inkml:trace contextRef="#ctx0" brushRef="#br0" timeOffset="90539.78">9696 2366 62 0,'0'0'395'16,"0"0"903"-16,0 0-1155 0,0 0-17 15,0 0 88-15,0 0-103 16,0 0-111-16,0 0-20 0,0 0-51 16,-13-7 71-16,18 7 29 0,4 0 0 15,3-5-6-15,7-3 5 31,-2-3-28-31,2-1-38 0,-3-1-65 16,-3-3 47-16,-1 0 18 0,-1-3-34 16,-2-1 40-16,-3 0 11 0,-2-3 21 15,-3 2 36-15,-1 2-35 0,-3 1 44 16,-2 3-22-16,-3 3 26 0,-1 3 74 16,-2 1-20-16,0 6 17 0,2 2 25 15,1 0-42-15,0 4-6 0,0 6-68 16,-1 7-4-16,1 3-25 0,2 5 4 15,5 1 12-15,1 4-16 16,1-3-23-16,7 0 10 0,0-3 10 16,6-4-71-16,0-3 36 0,2-2-82 15,3-3-157-15,-2 0 118 0,3-8-29 16,-1-4-199-16,-2-8 137 16,1-7 28-16,-1-8-110 0,-2-2 238 15,-2-3 94-15,-2 1 195 0,-3 1-12 16,-3 0-53-16,-1 2 143 15,-1 3-123-15,-2 1 3 0,-1 8 84 16,0 3-130-16,-1 5 3 0,-1 1 129 16,1 2-81-16,0-1-35 0,-2 2-30 15,3 0-73-15,-3 3-20 0,2 8-103 16,0 3 90-16,1 5-6 0,1 1-29 16,3-1 47-16,1-5 1 0,3-2-49 15,2-1-5-15,-1-3-37 0,4-3-48 16,-2-2 55-16,1-3 0 0,0-3-26 15,0-5 29-15,1-9 9 16,1-3-45-16,-1-8 39 0,-2-5 48 16,-1-1 30-16,-3-3 29 0,-2-2 23 15,-2 1 23-15,-3-2-33 0,0-3 7 16,-5 2 61-16,-3-2-51 16,-3 0-17-16,-2 3 39 0,-3 4-42 15,1 6-1-15,-1 4 53 0,1 9-39 16,1 5 35-16,4 9 145 15,1 2-65-15,1 5-36 0,3 17-118 16,-2 10-10-16,2 14-3 0,5 14 0 16,0 5 29-16,5 7-29 0,6 2 16 15,3 0-17-15,5 1 1 0,2 2-80 16,3-4-19-16,0 4-78 0,3-2-272 16,-10-15 12-16,-2-2-266 0</inkml:trace>
  <inkml:trace contextRef="#ctx0" brushRef="#br0" timeOffset="91375.7">9267 3259 1213 0,'0'0'1467'16,"0"0"-1467"-16,0 0 0 15,0 0-187-15,0 0 126 0,-22 32 33 16,26-11 28-16,4 1 3 0,0-1 10 16,0 0-12-16,2-1-1 0,-2-1 0 15,1-2-8-15,-4-3-44 16,1-5-38-16,-2-4-59 0,-3-3 71 0,0-2 49 16,-1-7 29-16,0-10 91 15,-1-13-14-15,-3-6-2 16,0-6-36-16,1-1 45 0,2 6 55 0,1-1-42 0,0 5 9 0,4 8 29 15,0 7-26-15,0 9-22 0,0 2-32 16,1 6-46-16,3-2-9 16,8 2-61-16,2 1 61 0,3 4 0 15,0 5 3-15,2 2 1 0,0 2-4 16,2 1-30-16,0 0 27 0,1 4 3 16,-2-1-151-16,-2-2 86 15,-2-1-9-15,-4-3-68 0,-2-2 88 16,-6-5-5-16,-3-4-37 15,0-13 96-15,-1-7 56 0,-1-5 92 16,0-6-45-16,-3-1 10 0,0 0-4 16,0 0-19-16,0 0 3 0,1 5-39 15,0 3 7-15,1 8-61 0,-1 8 32 16,-1 4-16-16,3 2-16 0,-2 0-38 16,0 2 37-16,2 0-22 0,2 0-18 15,3 6 41-15,2 2 0 16,3 5-9-16,2 4 6 0,-2 1 3 0,-1-2-157 15,0-2 96-15,-3-3-35 0,-3-3-101 16,-1-4 104-16,-1-4-43 16,1-11 124-16,1-10 12 0,-2-7 65 15,-2-7 16-15,-2 2 12 0,0 1-12 16,0-1 45-16,0 1-36 0,0 5 7 16,0 3 27-16,0 9 4 15,0 6-42-15,0 2-3 0,0 5 9 16,0-1-92-16,4 2-43 0,3-1 42 15,5 2-14-15,7 7-33 16,3 5 35-16,5 3 13 0,1 5-255 16,-1 2 114-16,2 4-83 0,-5-1-588 15,-5-6-160-15</inkml:trace>
  <inkml:trace contextRef="#ctx0" brushRef="#br0" timeOffset="92039.34">9769 3828 1007 0,'0'0'1192'16,"-52"-28"-1063"-16,26 24-35 0,2 6-55 15,4 6 80-15,1 4 97 0,2 0-97 16,3 5-39-16,2 4-70 0,3 1 5 15,4 3-15-15,2 2-52 0,3 1 51 16,3-2-2-16,3 0-55 16,6-5 57-16,3-2-2 0,2-2-42 15,2 0 32-15,1-1 13 0,4 2-32 16,-3-2 32-16,2 1 0 0,0-2-18 0,1 2 18 0,-2 2 19 16,0-1-19-16,-2 1 36 0,-2-2-4 15,-2 2-10-15,-1 0 26 0,-4-1-25 16,-3 4-20-16,-3-1 26 0,-5 0-23 15,0 1 4-15,-8-1 22 16,0-2-16-16,-3-5-6 0,-1-3 19 16,0-4-29-16,0-6 3 0,0-4 8 15,0-7-11-15,4-9-58 0,2-8 56 16,2-7-25-16,2-10-60 16,2-4 74-16,6-10-15 0,3 0-23 15,4-5 50-15,6 2 1 0,2 3-20 16,3 8 20-16,0 6 0 0,0 9 3 31,-1 6 39-31,-2 6-42 0,-2 7-52 16,0 4 49-16,-1 3-29 0,1 3-220 15,0 4 88-15,-1 2-60 0,0 0-438 16,-5 0 4-16,-1 0-125 0</inkml:trace>
  <inkml:trace contextRef="#ctx0" brushRef="#br0" timeOffset="92273.69">10187 3675 2669 0,'0'0'348'0,"-56"3"-243"16,30 6-47-16,8 3 95 0,0 3-7 16,5 1-57-16,0 6-63 0,2 5 21 15,2 4-47-15,1 3-38 16,2 6 38-16,2 3 0 0,3 2-89 0,1 2 86 15,0 1-134-15,3-3-166 16,3-1 152-16,1-5-83 0,1-4-378 16,0-5 171-16,-3-12-103 0,1-6-545 0</inkml:trace>
  <inkml:trace contextRef="#ctx0" brushRef="#br0" timeOffset="92448.24">10115 3823 1917 0,'0'0'127'0,"-10"-35"6"16,8 30 258-16,-1 2-117 0,3 1-81 16,0 2 18-16,0-2-141 0,0 2-70 15,5 2-140-15,3 4 140 0,4 6 0 16,7 6 6-16,2 4-9 0,2-2 3 16,0 2-215-16,-1-4 96 15,0 0-54-15,0-4-277 0,1-2 126 16,-2-9-66-16,-3 0-666 0</inkml:trace>
  <inkml:trace contextRef="#ctx0" brushRef="#br0" timeOffset="92902.08">10464 3262 1596 0,'0'0'292'0,"0"0"-78"0,-40-16 136 15,29 16-140-15,1 5-14 0,0 4 22 16,0 5-131-16,2 6-62 0,0 1-15 16,2 3 28-16,1 1-38 15,2 3 4-15,2-1-7 0,1-2 3 16,1 1-48-16,3-4 47 0,6 1 1 16,-1-3-54-16,4-4 41 0,3 3 10 15,2-5-109-15,2 1 73 16,1 0 4-16,-1-2-7 0,0 0 42 15,-1-3 0-15,1 0-5 0,-3 0 5 16,-4 0 3-16,-1 2 55 0,-1 0 6 16,-4 2-22-16,1 3-16 0,-6 0 38 15,0 3-23-15,-2 0-31 0,-3 2 25 16,-4-1-35-16,-3-2 16 16,-1-1-13-16,-2-3-3 0,-2-6-35 15,0-3 19-15,-1-6-13 0,-1-4 29 16,1-8 10-16,0-6-10 0,3-10-27 15,2-8 27-15,4-9 0 0,7-8-33 16,0-6 31-16,8-5 2 0,6-1-77 16,0-1 29-16,8 4-132 15,-2 3-307-15,-2 16 33 0,0 5-282 0</inkml:trace>
  <inkml:trace contextRef="#ctx0" brushRef="#br0" timeOffset="95223.31">24204 15332 1302 0,'0'0'1076'0,"0"0"-970"15,0 0 40 1,0 0-146-16,0 0-29 0,0 0-46 15,0 0 75-15,47-12 20 0,-21 18-14 16,0-5 36-16,0 2 0 0,5-1-10 16,1 0 13-16,3-1 13 0,1 2 7 15,4-1-7-15,4 1-7 0,1 0-13 16,3-1 20-16,7 2-35 0,1 2-23 16,2-4 0-16,5 4 41 0,1-4-37 15,1 1 40-15,2 1-18 0,1-3-23 16,3-1 58-16,1 0-17 0,1 0-37 15,0-4 47-15,2 2-54 0,1-8 22 16,-4 2 10-16,-1-4 16 0,-5-1 6 16,-3 1 110-16,-2-3-9 0,-5 1-61 15,-2 2 38-15,-4 1-34 0,-2 0-64 16,-2 3 85-16,0 2-110 0,0 0 44 16,0 5-22-16,0 0-31 0,0 1 3 15,0 0-3-15,-1 0 0 0,-4 0 0 16,-1 0 0-16,-4 1 0 15,-1 3-10-15,-3 0 10 0,-4 0 0 16,-3-1-121-16,-7-1 59 0,-6 0 59 16,-7-2 6-16,-1 0 0 15,-3 0-3-15,1 0 16 0,-2 0-10 16,0 0 38-16,0 0-35 0,-3-6-6 16,-1 1-3-16,-1-2-241 15,-1-2 187-15,-3-2-103 0,1-3-292 0,4 4 14 16,-1 0-294-16</inkml:trace>
  <inkml:trace contextRef="#ctx0" brushRef="#br0" timeOffset="101028.77">16288 14043 1368 0,'0'0'254'0,"0"0"-238"0,0 0-14 16,0 0 89-16,0 0 33 0,0 0-8 15,0 0 34-15,0 0-150 0,0 0 0 16,-12-9-75-16,12 9 30 16,0 0 45-16,3 0 45 0,-3 0 4 15,4 0-30-15,-3 0 33 0,2 0-36 16,-2 0 1-16,2 0-15 0,-2 0-2 16,-1 0-16-16,0 0 12 0,0 0 4 15,0 0 26-15,0 0 39 16,0 1-20-16,0-1 4 0,0 0 19 15,0 0-30-15,0 0-2 0,0 1-23 16,-1-1-13-16,-1 0-32 0,1 0-33 16,-2 0 62-16,2 2-52 0,1-1-146 15,0 0-13-15,0 1-88 0,0-2-711 16,0 0 452-16,8-7 486 0</inkml:trace>
  <inkml:trace contextRef="#ctx0" brushRef="#br0" timeOffset="101661.4">14431 14004 359 0,'0'0'323'16,"0"0"-323"-16,0 0 13 15,0 0-10-15,0 0 59 16,0 0-23-16,0 0-16 0,0 0 3 16,0 0-7-16,0 18 11 0,0-16-1 15,-3-2-28-15,2 0-1 0,-2 2-88 16,0-2-153-16,-1 0-72 0</inkml:trace>
  <inkml:trace contextRef="#ctx0" brushRef="#br0" timeOffset="102305.81">14349 13120 55 0,'0'0'49'0,"0"0"623"0,0 0-594 16,0 0-3-16,0 0 33 16,0 0-72-16,0 0 32 0,0 0 39 15,0 0-71-15,0 0-36 0,-8 2 1 16,8-2-1-16,0 1 39 0,0 2 27 16,2-2-31-16,-1 0 4 0,-1 3 20 15,0-1-33-15,0 1 10 0,0 0 26 16,0 0-30-16,0 1-3 0,-1 1 30 15,-1-1-27-15,0 0 1 0,2-1 6 16,-2 3-23-16,1-3 7 16,0 0 6-16,1 0-29 0,-2 0 0 15,2-1-1-15,0 1-1 0,0-3-14 16,0 0 10-16,0 3-10 0,0-4-7 16,0 2-91-16,0-1-25 15,2-1-11-15,0 0-159 0,0 0 48 16,0-3-94-16</inkml:trace>
  <inkml:trace contextRef="#ctx0" brushRef="#br0" timeOffset="102965.49">11163 13899 401 0,'0'0'433'0,"0"0"-430"15,0 0 13-15,0 0-15 0,0 0-1 16,0 0 0-16,0 0-32 16,0 0-11-16,0 0-12 0,-3-4-44 15,4 4 99-15,1-1 22 0,0-1-22 16,1 1-30-16,1 1-58 0,0 0-150 15,0 0 121-15,0 0 0 0</inkml:trace>
  <inkml:trace contextRef="#ctx0" brushRef="#br0" timeOffset="110857.8">21937 9220 18 0,'0'0'300'0,"0"0"-600"16,0 0 282-16</inkml:trace>
  <inkml:trace contextRef="#ctx0" brushRef="#br0" timeOffset="111300.42">23347 9048 1419 0,'0'0'247'16,"0"0"-246"-16,0 0-1 0,0 0 33 15,0 0 41-15,0 0-74 0,0 0-60 16,0 0-161-16,0 0 71 16,0 0-23-16,16-14-35 0,-2 15-170 0</inkml:trace>
  <inkml:trace contextRef="#ctx0" brushRef="#br0" timeOffset="111796.82">24981 9036 1188 0,'0'0'130'16,"0"0"-130"-16,0 0-62 16,0 0-156-16,0 0 117 0,0 0-179 15</inkml:trace>
  <inkml:trace contextRef="#ctx0" brushRef="#br0" timeOffset="112707.17">25507 8444 1169 0,'0'0'440'0,"0"0"-353"0,-6-40-12 16,5 35-13-16,1 1 91 15,-1 0 96-15,1 1-187 0,0 1-40 16,0-1-22-16,0 3-24 0,0 0-70 15,1 4-20-15,2 4 114 0,-2 7 23 16,0 9-23-16,-1 5 2 16,0 3 8-16,-5 3-9 0,1-3-1 15,0 1 2-15,-5 3 2 0,5-1-4 0,-3-1-94 0,-1 1-104 16,0-2 198-16,0-1 0 16,1 2-117-16,2-2 36 0,0-3-4 15,2-2-602-15,-1-2 684 0,4-1 3 16,-1-4 1-16,1 0 0 0,0-1-1 15,0 1 1-15,0 2-1 16,0 0 14-16,0-2-14 0,-4 1-150 16,1-4 150-16,-1 2 141 0,-1-2-115 15,-1 1 62-15,4-2 172 0,-4-2-136 16,4 1-17-16,-1 0 20 16,3-1-52-16,0 1-52 15,0 0 15-15,3-2-37 0,5 0 0 0,0 2 2 0,2 1-2 16,2-1-1-16,2 3-16 15,-1 1-59-15,3 1-32 0,-3-1-744 16,1-3 851-16,-1 1 0 0,0-1-160 16,-1-1 88-16,-4-2 50 0,2 0 22 15,-4-1 0-15,0 0 17 0,-2 2 15 16,-3-4 105-16,2 2 46 0,-2-1 71 16,-1 1-78-16,1 1-26 15,1 2 87-15,-1-2-237 0,2 1 95 16,-1-2 96-16,1 1-119 0,0 2-59 15,1-1 29-15,-2 2 3 0,2 0-9 16,0 2 4-16,0-4-40 0,0 5 0 16,2 0-4-16,-2-1 4 0,1 2-13 15,-1-1-94-15,-1 1-10 16,1 3-13-16,-3-2-137 0,2 0 78 16,-3 1 4-16,0-1-138 0,0-2 95 15,-3 1 55-15,2-2-218 16,-3 0 391-16,2-2 156 0,-2 0-48 15,-1-2 127-15,1 1 16 0,-1 0 124 16,1-1-216-16,2 1 4 0,0-3 22 16,-2 4-97-16,2-1-7 0,1-2 46 15,1 4-91-15,0-2-7 0,1 4 8 16,3-2-37-16,-1-1-172 0,0 1 172 16,1-2 0-16,1 2-68 0,-1 1-140 15,-1-2-10-15,-1 0-29 0,-2-2-359 16,3-2 198-16</inkml:trace>
  <inkml:trace contextRef="#ctx0" brushRef="#br0" timeOffset="112879.03">25608 10591 26 0,'0'0'815'0,"0"0"-284"0,0 0-342 16,0 0-20-16,0 0 68 0,-23 36-123 15,21-23-17-15,2 5 0 16,0-4-71-16,2 4-26 0,2-4-15 15,3 4 12-15,0 0-1 0,-1 0-203 16,0-1-127-16,-1-1-366 0,-1-3 602 16,-1 2-176-16,-1-4-97 0</inkml:trace>
  <inkml:trace contextRef="#ctx0" brushRef="#br0" timeOffset="113050.88">25621 10948 756 0,'0'0'411'0,"0"0"-290"0,0 0 25 16,0 0 62-16,-12 35-156 0,10-23-19 16,0 3-32-16,1-2-1 15,1-4 0-15,0-1-37 0,4 2-135 16,1 0-50-16,-1 0-156 0,2-1-355 0</inkml:trace>
  <inkml:trace contextRef="#ctx0" brushRef="#br0" timeOffset="113175.87">25671 11135 23 0,'0'0'1138'0,"0"0"-819"0,0 0-53 16,0 0-165-16,0 0-39 0,0 0 64 15,0 0 27-15,-12 40-153 0,5-24-8 16,0 0-180-16,1-3-65 0,-1-3-854 0</inkml:trace>
  <inkml:trace contextRef="#ctx0" brushRef="#br0" timeOffset="113810.93">20089 11422 957 0,'0'0'886'16,"0"0"-886"-16,0 0-85 0,47 10 14 16,-22-2 52-16,9-2 19 15,-1-2 0-15,3 0-175 0,0-3-96 16,3 0-292-16,-10-1 181 0</inkml:trace>
  <inkml:trace contextRef="#ctx0" brushRef="#br0" timeOffset="113976.95">21321 11502 1269 0,'0'0'179'15,"54"2"-179"-15,-29 0 0 0,4 0 66 16,3 0-10-16,-1-2-43 0,4 0-13 15,2 0 0-15,-4 0-69 0,5-3-302 16,-10 2 23-16,1-1-135 0</inkml:trace>
  <inkml:trace contextRef="#ctx0" brushRef="#br0" timeOffset="114180.05">22483 11554 513 0,'0'0'183'15,"50"-4"38"-15,-19 4-221 0,0-3-2 16,2-1-50-16,0 0-72 16,2-1-98-16,-10 1-58 0</inkml:trace>
  <inkml:trace contextRef="#ctx0" brushRef="#br0" timeOffset="114367.53">23580 11500 805 0,'0'0'795'0,"37"-5"-678"15,-13 2-117-15,-1 2-3 0,1-2 3 16,0 1 0-16,5-2-3 0,1 0-167 16,-1 1-96-16,-9-1-402 0,1 0 129 15</inkml:trace>
  <inkml:trace contextRef="#ctx0" brushRef="#br0" timeOffset="114586.26">24308 11411 668 0,'0'0'1102'0,"0"0"-969"15,35-5-116-15,-22 5-17 0,0 0 0 16,5 0 85-16,2 0-56 0,0 0-29 16,4 0-18-16,1 1 18 0,2 0-3 15,2 1-143-15,0 0-53 16,1 0-22-16,0-2-215 0,2 0 126 15,2-4 30-15,-1 0-59 0,2 0 257 16</inkml:trace>
  <inkml:trace contextRef="#ctx0" brushRef="#br0" timeOffset="114760.19">24995 11362 35 0,'0'0'156'16,"49"-7"24"-16,-26 3 139 16,-1 1-166-16,-2-1 7 0,2 2 55 15,-2-1-101-15,-2 2-29 0,4-2 48 16,-2 3-78-16,0-3-32 0,1 3 10 15,2 0-33-15,-2 0 0 0,0 0-14 16,1 0 10-16,0 0-41 0,0 0-281 16,-1 3 79-16,-5-2-43 0,0 1-340 0</inkml:trace>
  <inkml:trace contextRef="#ctx0" brushRef="#br0" timeOffset="114900.8">25528 11294 1633 0,'0'0'146'16,"0"0"-23"-16,-35-8 10 0,30 6-65 16,0 2-68-16,2-1-39 0,2 0-84 15,-1-1-169-15,0-2-1077 0</inkml:trace>
  <inkml:trace contextRef="#ctx0" brushRef="#br0" timeOffset="118482.3">24468 8418 121 0,'0'0'345'0,"-43"-18"112"0,19 8-197 15,2 0-208-15,2 1 85 16,-2-2 140-16,0 2-183 0,-2-2-29 15,0 2-10-15,0-2-39 0,-3 2 1 16,-1-2 25-16,-1 1-29 0,-1 0-10 16,0 1 2-16,-5 0-5 15,-1 2 0-15,1-1 1 0,-5 1-1 16,-1 3-13-16,-3 0 12 0,1 2-3 16,-5 2 2-16,2-2-2 0,-5 2 2 15,-1 0-10-15,-1 0 11 0,-5 0 0 16,1 0-2-16,-2 0-12 0,-1 0 14 15,0 0 1-15,0 0-2 16,4 0 1-16,-1-2 2 0,2-2 0 16,-1-2-1-16,4 0 3 0,-1 0 12 15,-2-2-13-15,2 2 0 0,-2-2 12 16,-1 0-14-16,-4 2 0 0,-2 4-2 16,-4 0-15-16,-3 2 15 0,-3 2-13 15,1 2 12-15,-1 0-26 16,4 0-79-16,-2 1 43 0,0-1-13 15,2 0-97-15,-2 1 64 0,4-1 36 16,-2-1-55-16,0 0 107 0,-1 1-29 16,1 0 0-16,-3 0 35 0,3 4 16 15,-2-3 1-15,0 2 18 16,0 3-15-16,4 0 108 0,-2-1-4 16,3 0-32-16,1 1 68 0,1 0-78 15,1 0-16-15,0-2 26 0,2 2-62 16,-1 0 52-16,4 0-64 0,-1 1-1 15,2 0-1-15,2 1 0 16,-4 2-1-16,4 1 0 0,0 2-17 16,-2 2 17-16,6 1 0 0,-4 3-13 15,4-1 12-15,2 2 0 0,2 0-3 16,0 2 3-16,3-2 0 0,3 2-8 16,4 1 9-16,-1 0 2 15,1 1-1-15,4 0 2 0,-2 4-1 0,2-2 2 16,3 2-4-16,2 3 4 15,-1 0-1-15,3 2 25 0,1 4-10 16,1 2-1-16,1 4-15 0,3-2 1 16,0 3 0-16,3 0-1 0,0 0-1 15,3-1-22-15,4-2 23 16,-1-4-13-16,2 2-9 0,3-6 22 16,4 3-17-16,-3-4 14 0,2 2 0 15,2-4 0-15,0 4-1 16,0-1 2-16,0-1 0 0,0 1 2 15,0 5 0-15,0-2 2 0,0 0 12 16,2 1 29-16,2-1 28 0,1-1-22 16,-2-1-33-16,3 1-16 0,4-3 3 15,-1 0-3-15,3-1 0 0,3-2 14 16,-1-1-13-16,1 0 1 0,1-1-1 16,1-2 1-16,2 0-1 15,0-2 3-15,-1 2 19 0,0-2 3 16,0 1-7-16,1 0-6 0,0 0 4 15,-1 1 2-15,0-1 7 0,-2 4-13 16,5 0 0-16,-2 3 3 16,-1-2-14-16,2-1 2 0,-1-2-4 15,2-1 3-15,1-1-3 0,0 0 0 16,2 0 0-16,0-3 1 0,0 1-1 16,3-2 0-16,1-2-3 15,0 2 2-15,0-1 1 0,-1 0 0 16,1-2-141-16,-3-1 141 0,0-3 37 15,1 3-34-15,-2-1-1 0,1 0-1 16,2 1 13-16,-1-2-14 0,-2 2 0 16,-1 0 12-16,4-1 1 0,-3-2 16 15,1 2-25-15,-1-3 11 0,0-1-14 16,1-1 1-16,-1 0-1 16,0-1 16-16,3-1-14 0,-2-1 10 15,2-2 26-15,0 2-26 0,-1-2-13 16,2-1 32-16,2 1-6 0,-2-3-13 15,4 2 1-15,-3-2-14 16,2 2 0-16,1 2-1 0,0-2 1 16,0-2 1-16,1 5 0 0,2-3 0 15,-2 1 0-15,2 2-1 0,1-2 0 16,-2 1 0-16,6 0 1 16,-1 0-1-16,1 0-2 0,1 0 1 15,-1-1-196-15,-1-1 197 0,4-3 48 16,2-3-48-16,-1 0 0 0,0-2 1 15,4-1-1-15,-4-2 2 0,4-1 12 16,-1-1-14-16,-1 1 0 0,2-1 0 16,0 2 1-16,-1 0-1 0,0 2 0 15,-2-2 0-15,-1 3-1 0,-1-2 1 16,1 2 0-16,1 0 0 16,-1 0 1-16,3 0-1 0,-2 0 0 15,3 0 0-15,1 0-3 0,-1 0 1 16,4-2 2-16,-1 1-2 0,1-2-1 15,3 1-12-15,-2-2-1 16,-1 1-20-16,3-2-42 0,-3-1 56 16,2 1 9-16,-2-2-15 0,3 1 28 15,0-1 0-15,-2 2 2 0,-1-1-2 16,0 0 2-16,-1 0 2 16,-2-2 0-16,2 3-2 0,1-2 14 15,-2 2-15-15,-2 0-1 0,2-3 0 16,-1 1 0-16,0-1 1 0,-1-1-1 15,0 2 0-15,-1-1 1 0,-2-1 10 16,1 2-11-16,-1-1 0 0,-1-3 0 16,0 3 0-16,0 0 0 0,0-1 0 15,-1 1 1-15,1-1-1 0,-4 2 0 16,-2 2 1-16,2 1-1 0,-4-2 2 16,2 2-2-16,-2 2 0 0,-2-4 1 15,1 2 0-15,0 0-1 0,1 0-1 16,-4 2 1-16,0-1 3 15,1 0 1-15,-4 2-3 0,1 0 7 16,0-2-8-16,0-1 0 0,2 0 1 16,-3-3 0-16,2-1-1 0,1-1 0 15,-3-2 12-15,-1 2-12 16,0 1 0-16,-4-1 2 0,0 1 17 16,-1 0 4-16,-5 1 52 0,4 2-49 15,-4-2-13-15,2 2-9 0,2-1-3 16,-4 2-1-16,1-2 1 0,1-2-1 15,1 1 2-15,-1-1 4 16,-1 1 7-16,1-1-11 0,0 2 37 16,-1-2-17-16,-1 0 4 0,2 1 9 15,-1-1-22-15,1 1-12 0,-1-1 1 16,-2-1-2-16,2 1 0 0,-2-1-5 16,0-2 5-16,-2 0 0 0,-2 1 5 15,1 0-5-15,-4 1 2 0,0 0 18 16,-4 3-20-16,0-2-1 0,-1-4 1 15,-1 2-2-15,1-5-62 16,-2-1-24-16,-2 1 69 0,-1-2 2 16,0-2 15-16,0-2 0 0,0-2 1 15,0-2 1-15,0-2 1 0,0 1 1 16,0-5 4-16,-1 3 5 16,0-1-9-16,-2-2 15 0,3 0-14 15,-1-1 17-15,-2 0-18 0,2 0 21 16,1 2-20-16,-3-2 42 0,0 1-44 15,2 0 25-15,-3-1-11 16,1 0 1-16,3 0 4 0,-4-1 21 16,3 0-41-16,1-3-1 0,0 0-11 15,0-3 11-15,0 3 1 0,0-5-13 16,0 2 12-16,0-2-12 0,0-1 11 16,0 1 2-16,-4 0-1 0,0 1 1 15,-1 1 2-15,-3 0-2 0,0 2 15 16,1-2-13-16,-2 3 30 0,1 2-15 15,-2-2 12-15,2 2-16 0,-1 1 2 16,2-3-2-16,-1 3-11 16,0 1 1-16,3-3-3 0,0 3-1 15,-1 1-22-15,-2 1 23 0,2-1 0 16,-2 2-10-16,-2-1 7 0,4 0 3 16,-5 0-5-16,0 1 4 0,1 1 1 15,-1 0-19-15,0 0 15 16,-2 0-9-16,4 0 3 0,-3 1 10 15,0-2 0-15,0 1 1 0,0 0-1 16,0 0 3-16,0 1 7 0,0 1-9 16,-2 0 0-16,-2 2 1 0,2 0 8 15,-1 0-10-15,0 2-1 16,1-1-2-16,-2 0 1 0,1-1-15 16,-1 4 16-16,0-2 1 0,-5 0-13 15,1 2 11-15,-3 0-1 0,-2 2-8 16,-1-1 10-16,-3-1-1 0,0 0-2 15,-3 1 3-15,-2 1-1 0,-3-1-14 16,1 4 15-16,-5-2-2 16,-6 2-8-16,0 3 9 0,-7 4 2 15,-5 3 2-15,-4 1 0 0,-2 3 0 16,-6 1 2-16,-2 2 0 0,-4 5 9 16,-3 2-11-16,-2 5-1 0,0 0-2 15,0 2-1-15,1 2-15 0,0 0 1 16,-1 5-117-16,6 2-74 15,18-3-274-15,3 3-663 0</inkml:trace>
  <inkml:trace contextRef="#ctx0" brushRef="#br0" timeOffset="124773.88">18605 12476 1755 0,'0'0'224'0,"0"0"-192"16,0 0 14-16,0 0 158 0,0 0-107 15,-32-38-45-15,31 31 16 0,-4-1-26 16,5 1 3-16,-3 1 42 15,3-1-32-15,0 3-10 0,0-1-13 16,0 3 29-16,0 1 29 0,0 1-22 16,0 3-68-16,0 7 22 0,0 16 52 15,4 7 127-15,0 10-83 0,-1 3-105 16,1 2 41-16,1 2-38 0,2-1 19 16,1 3-32-16,1-3-3 0,2 1-25 31,-1-2 24-31,1-3 1 0,-3 0-28 15,1-2 27-15,-1-3 1 0,0-3-172 16,0-2 146-16,-2-2-31 0,-1-2-161 16,-1-3 119-16,-3-3-49 15,2-5-220-15,-3-1 115 0,0-7-104 16,-3-3-495-16,-2-3 203 0</inkml:trace>
  <inkml:trace contextRef="#ctx0" brushRef="#br0" timeOffset="125101.97">18335 13186 921 0,'-34'-30'787'0,"12"9"-575"0,0 0-15 16,8 5-38-16,3 4 42 0,7 2 121 16,0 4-142-16,3 3-80 0,1 2-17 15,5 1-83-15,7 0-46 0,9 1 46 16,5 4 19-16,4 5-19 0,1 3 16 15,1 3-6-15,1 1-10 0,-1 2-19 16,0 2 19-16,2-1 0 16,-2 0-11-16,-2-5 10 0,2 1 1 15,-2-1-55-15,-1-7 36 0,-1 1-29 16,0-6-80-16,0-3 73 0,-1-6-19 16,-2-3-75-16,-1-3 81 0,0-1-19 15,-5-5-146-15,-5 1 64 16,2-2 29-16,-5 1 20 0,-6-4-59 15,-1 1-45-15,-4-4-190 0,0 1 79 16,-1-2-8-16,-4-2 53 0</inkml:trace>
  <inkml:trace contextRef="#ctx0" brushRef="#br0" timeOffset="125305.07">18889 12904 108 0,'0'0'225'0,"-13"-41"153"16,5 29-134-16,3 5 27 0,-1 3 204 16,2 3-245-16,-4 0-12 0,3 1 102 15,0 0-123-15,-3 2-126 0,2 9-65 16,4 6 36-16,-1 6-42 0,0 9 4 15,2 7 50-15,1 2 20 0,-1 2-55 16,1 1-3-16,0 0-16 16,1-4-41-16,0-2 40 0,2 1-95 15,0-2-191-15,-3 2 25 0,0-2-94 16,0-7-555-16,-3-5 92 0</inkml:trace>
  <inkml:trace contextRef="#ctx0" brushRef="#br0" timeOffset="126001.7">18253 13966 1937 0,'0'0'847'16,"-52"6"-824"-16,32 8-23 0,6 4 0 16,2 2 26-16,2 4 6 0,1 8-19 15,4 6-13-15,-1 6 0 0,4 5 1 16,-2 6 2-16,4 5 39 15,0 4-26-15,4 4 25 0,4-3-41 0,1 0-17 16,2-1 16-16,2-1 1 16,3-3 0-16,-1-5 10 0,2-9-10 15,3-10-23-15,-1-4 1 0,-1-9 15 0,4-10-25 16,-5-3 20-16,2-5 12 0,-3-5-17 16,0-1 17-16,-4-11 3 0,0-8 6 15,-2-6 46-15,0-10-17 0,-5-4-22 16,-1-5 29-16,-3-8-35 0,-1-5 3 15,-5 1 12-15,-3-6-25 0,-4 1 13 16,-5-1 6-16,-2 2-19 16,-4-1 13-16,2 5-3 0,-2 2-10 15,-1 5 3-15,0 6 16 0,2 8-19 16,-2 8 19-16,2 5 4 0,0 10 37 16,3 3-56-16,4 4 31 0,6 4-35 15,4 2-35-15,2 0 15 16,3 2 20-16,0 7-224 0,3 7 196 15,7 13-140-15,6 10-83 0,0 4 67 16,4 3-95-16,-1-2-357 0,-6-9 147 16,3 1-91-16</inkml:trace>
  <inkml:trace contextRef="#ctx0" brushRef="#br0" timeOffset="126720.43">18249 14868 1266 0,'0'0'1023'0,"-38"-10"-987"0,26 7-36 16,1 0 0-16,4-1 21 0,3-1-8 16,-1-3 25-16,-2-5-22 15,3-6-14-15,2-2 11 0,2-2-10 16,2 3 13-16,6-1 9 0,-2 1 14 15,4-2 6-15,1 5 40 0,2 0-10 16,1 2-14-16,-4 4 6 0,4 5-9 16,-1 0-19-16,-1 6-36 15,4 0 32-15,-3 3-32 0,6 5 17 16,-2 1 9-16,1 5-29 0,2 0 16 16,-2 4-7-16,4-1-9 0,-2 2-22 15,1 1 22-15,-1 0 0 0,-1-2-100 16,-3 2 26-16,0-2-25 0,-3-1-121 15,0-2 88-15,-2-3-27 0,-3-6-181 16,-3-4 86-16,1-5-91 16,-2-13-241-16,0-8 361 0,-2-5 68 15,0-6 97-15,-2 2 60 0,-2-2 29 16,-2-1 134-16,2-1 10 0,-4 2 26 16,2 3 201-16,-1 3-182 0,0 3-32 15,-1 13 155-15,4 1-117 16,-2 5-30-16,2 6 64 0,-2-2-119 15,3 2-27-15,-2 0 1 0,3 1-110 16,0 0-3-16,3 4-177 0,2 5 177 16,3 10 29-16,4 2-13 15,0 3 7-15,0 1-23 0,2-2 1 16,2-2 12-16,-2-2-13 0,4-3-4 16,-1-1 4-16,2-7 0 0,-1-4-32 15,-2-3 30-15,0-2-33 0,0-5-23 16,-1-3 58-16,-3 0 0 0,0-5 0 15,-5 0 0-15,2-4 2 0,-6-2 4 16,2-2 23-16,-4-1-16 16,-1-1-6-16,0 0 12 0,0 0-19 15,0 1 10-15,0 1-10 0,0 0 0 16,-1 4-40-16,1 0-18 0,0 5-38 16,0 5-124-16,0 3 52 0,0 3-33 15,0 1-221-15,0-2-1 16,0 6-271-16</inkml:trace>
  <inkml:trace contextRef="#ctx0" brushRef="#br0" timeOffset="127880.22">18941 14270 7 0,'0'0'2116'0,"0"0"-1851"0,0 0-181 16,0 0-58-16,0 0 49 0,0 0 134 15,-37-23-103-15,33 23-77 0,1 7-29 16,1 5-2-16,-1 6-11 16,3 8-6-16,0 0 19 0,0 2 0 15,0-2-20-15,3-1 20 0,-1 0 0 16,4-2-20-16,-1-4 20 0,0-5 0 16,-1-6-29-16,0-4 28 0,2-4-14 15,-2 0 15-15,4-2 3 16,0-6 20-16,5-8-10 0,-2-7 32 15,-1 0-19-15,4 2-10 0,-8 1 77 16,2 1-32-16,2 6-17 0,-2 0 17 16,-2 1-16-16,2 4-39 15,-2 2 42-15,-1 4-48 0,0-1 22 16,1 3-18-16,4 0-4 0,4 0-13 16,-1 5 13-16,-2 1 0 0,1 0-10 15,-2 2 10-15,1-1 0 0,1 0-8 16,0-3 8-16,-1 0 0 0,-1-3 0 15,1-1 0-15,-2-5 0 0,3-3 16 16,-2-3 12-16,0-2-24 16,1-1 21-16,0-2-6 0,-3 2-19 15,-2-2 13-15,1 1 0 0,-2 0-13 16,1-1 16-16,-4 3-16 0,2 1 0 16,-4 5 9-16,3 3-9 0,-3 3 0 15,0 0-33-15,1-1 31 16,1 2-31-16,0 0-40 0,0 0 73 15,2 4 0-15,1-1-3 0,0 1 3 16,1 3 0-16,2-3-2 0,0 2 2 16,0-2 0-16,1 0-8 15,0-2 8-15,5-2 0 0,-1 0 1 16,2-7 18-16,-2-2-19 0,0-2 20 16,-3 0-14-16,2-1-6 0,-2 2-16 15,0-1 16-15,0-1 0 0,-2 5-10 16,-2 1 10-16,-1 0 0 0,0 2-20 15,1-4 19-15,0-1 1 16,0-3-90-16,0-1 87 0,-4-2 3 16,-2-1-41-16,0-3 38 0,-2-2 3 15,0-3-39-15,-4-8 38 0,1-5 1 16,1-5-9-16,0-6 9 0,-1-2 0 16,-5-6 3-16,4 1 3 0,-5-2-6 15,2 1 3-15,-3 2 13 16,0 8-16-16,-2 7 13 0,1 7 22 15,0 13 32-15,3 7-9 0,4 8 53 16,0 4 4 0,4 8 103-16,-2 12-155 0,-2 20-63 0,2 18 0 0,2 12 25 15,2 8-25-15,2 0 38 0,8 4-38 16,-1-5 0-16,7-2-28 0,0-7 26 16,3-6 2-16,-2-6-171 15,2-10 156-15,2-8-8 0,-2-7-91 16,-1-10 99-16,-3-6 8 0,0-6-449 15,-3-9 456-15,-4 0 35 0,-3-2-32 16,0-9 55-16,3-8-1 0,0-5 4 16,3-5 22-16,0 0-38 0,-2 3-33 15,0 1 46-15,-1 5-42 16,2 7 6-16,-5 2 13 0,0 6-35 16,-1 2-13-16,2-1 12 0,0 1 1 15,1 3-70-15,4 0 70 0,-5 2 0 16,5 3-25-16,-3 3 25 0,4 1 0 15,1 1 3-15,1 2-3 0,2-4 0 16,-4-3-16-16,1-2 16 16,0-3 0-16,-1 0-19 0,3-4 19 15,-2-4 0-15,1-2 13 0,0-2 2 16,1 2-15-16,0-5 20 0,1 3-14 16,-2 0-6-16,1 1 0 0,1-1 0 15,0 3 0-15,-1 0-3 16,2 2 2-16,0 2 1 0,-1 1-35 15,4 0 22-15,-1 0 13 0,-3 1-278 16,1 2 140-16,-1-1-122 0,-4 2-485 16,-5 0 105-16,-2 0-349 0</inkml:trace>
  <inkml:trace contextRef="#ctx0" brushRef="#br0" timeOffset="128473.97">19809 13868 2002 0,'0'0'721'16,"-37"-16"-512"-16,29 12-174 0,3 3-32 16,5 1 77-16,2-3-80 15,12-2-48-15,7-3-29 0,7-3 77 16,8-3 0-16,1 2-4 0,1-2 4 16,-2 4 0-16,1-1-90 0,-2 2 68 15,-5 1 6-15,1 2-20 16,-6 5 36-16,-5 1 0 0,-2 4-6 15,-4 5 6-15,-4 5 2 0,-4 3 5 16,-3 3 57-16,-3 7 7 0,0 3 31 16,-3 4-25-16,-3 0-38 0,-1 1-39 15,2-3 41-15,-2 1-41 0,2-2 10 16,1 1-10-16,1-3 0 0,2-2-19 16,1-3 17-16,0-4 2 15,0-8-119-15,2-4 93 0,4-7-2 16,4-5-24-16,4-5 52 0,0-6 26 15,4-6-16-15,-1-2 25 0,3-3-35 16,1-2 13-16,1 1 12 16,-4 2 20-16,4 2-29 0,-4 6 29 15,0 3-10-15,-2 4-22 0,0 3 38 16,-2 6-51-16,0 1 16 0,0 0-16 16,-4 5 0-16,3 2 3 0,-2 1-3 15,1 0 0-15,-2 1-11 16,2 0 11-16,-2 1 0 0,-2-4-18 15,1 1 18-15,0-3 0 0,2 0-56 16,5-3 54-16,-5-1 2 0,1-6 0 16,0-4 22-16,0-4 1 0,-2-1-17 15,4 0 26-15,-1-2-32 0,-2-2 16 16,3 3-16-16,-2-1 0 0,-2 1-3 16,-2 5 3-16,-2 1 0 15,-2 3-141-15,-1 4 71 0,-3 2-46 16,-3 1-128-16,-10 12 69 0,-14 11-180 15,-1-1-725-15,-6 5 1 0</inkml:trace>
  <inkml:trace contextRef="#ctx0" brushRef="#br0" timeOffset="128867.63">18476 15071 2978 0,'0'0'115'0,"0"0"-115"0,0 0-315 16,0 0 244-16,55 0 48 0,-13-19 23 16,6-6 26-16,3-2-26 0,4-3 13 15,-1-2 10-15,5 0 2 16,-2 4-9-16,-2-2 10 0,1 5-10 15,-7 2-12-15,-1 2 24 0,-6 1-24 16,-5 8 5-16,-4-1 7 0,-2 3-16 16,-7 1 16-16,-1 5-6 0,-5 0 13 15,-6 1-20-15,-4 3 26 16,-2 0 6-16,-5-1-29 0,0 1 30 16,2 0-20-16,-3 0 25 0,0 0 81 15,-3 1-81-15,1 2-18 0,-4 0-39 16,1 2 16-16,-2-1-215 15,1-1 71-15,0 1-55 0,2-4-367 32,2 0 24-32,-2-6-545 0</inkml:trace>
  <inkml:trace contextRef="#ctx0" brushRef="#br0" timeOffset="172232.19">25316 8726 1218 0,'0'0'81'0,"0"0"-6"0,0 0 134 16,0 0-47-1,0 0-29-15,0 0-9 0,0 0-98 16,-4-35-23-16,4 35 15 0,0-1-18 15,0-1-3-15,0 2-10 16,0-1 12-16,-3 0-12 0,2-2-13 16,-3 0-39-16,3-1-19 0,-9-1 51 15,2-2 30-15,-2 1 6 0,-5-2 8 16,-4 1-11-16,-1-1 0 0,0 1 0 16,-1 1-3-16,0-1 3 0,-2-2 13 15,2 2 10-15,-2-2 16 0,-2 1-11 16,-1-3-2-16,2 0-25 0,-4 2 28 15,2-2-3-15,-6-1-23 0,2 2 12 16,-3-2 2-16,2 0 2 0,-3 0 23 16,0 1-26-16,-3-1-16 0,1 0 16 15,-1-1 6-15,-1 1-21 16,1 0 21-16,-4-2-20 0,1 1-1 16,-2 2 8-16,1-2-9 0,-2 2 15 15,1-1-15-15,-2-1-13 0,-2 2 12 16,-2-1 0-16,-4-1 0 0,3 4-1 15,-4-2-14-15,-2-1 14 16,0 4 2-16,-1-4 0 0,4 0 0 16,-1 3 1-16,-2-1 4 0,-1-2-2 15,0 4 0-15,-2 0-1 0,-2 0 1 16,0 3-2-16,-2 0 10 16,0-1-8-16,0 2 0 0,0 0 5 15,-4 0-8-15,4 2-3 0,-2-2 0 16,1 2 1-16,-2 0 0 0,2-1-4 15,0 2 4-15,2-3 2 0,1 2 0 16,0 0 1-16,1-1-1 0,-1 3 0 16,0-1 1-16,4 1 12 0,-4 0-8 15,3 0 17-15,-3 0-9 16,0 1 36-16,0 2-48 0,1 1 0 16,-2 0-1-16,-2 2 0 0,-1 2-2 15,2 2-12-15,-1-1 10 0,-2 3 2 16,1 0-13-16,0-3-1 0,2 3 13 15,4-2-10-15,-2-1 13 16,5 2 0-16,0-2 2 0,5 3 0 16,2-3 0-16,-2 1 16 0,2 0-17 15,2 0 0-15,0 2 1 0,0 0 1 16,0 0 0-16,0 2 12 16,-4 0-12-16,2 4-2 0,2 1-1 15,-2 1 0-15,1-1-1 0,2-1-17 16,-2 1 17-16,3-2 1 0,-1 1-2 15,-1 3-15-15,0 0 15 0,0-1-14 16,0 2-4-16,0-1 7 0,2 2-10 16,0-3 21-16,4 1 2 0,-1 0 1 15,0-1 0-15,5 2 3 0,-3-1-2 16,4 0-1-16,-2-1-1 16,4 6 3-16,-2-4-3 0,2 6 2 15,-2-1 1-15,-2 4-2 0,2 2-1 16,2 2-1-16,2 5 1 15,-1-2 0-15,5 4-2 0,1-1-11 16,6 0 11-16,1 3-26 0,0-1 28 16,6 2 0-16,4 1-14 0,-5-1 12 15,5 2-14-15,2 1 15 0,-1-2-3 16,3 2 1-16,0-1 2 0,-1-2-1 16,1 3 0-16,5-1 0 15,-3 0-15-15,1 2 17 0,-1-4 11 16,3 5-11-16,-3-4 0 0,3 4 0 15,0-4-1-15,6 1 1 0,2 1-5 16,0-3 3-16,2 1 0 0,0-1-12 16,2-1 14-16,1 0 0 0,0 0-2 15,2-1-1-15,4-2 3 0,-3-5-15 16,1 3 14-16,4-5 0 16,1 4-1-16,-1-4-1 0,-1 2 3 15,3-1 4-15,-1 0-4 0,2-2 0 16,3-1-4-16,0-1 3 0,3-3 0 15,0-2-3-15,0-2 4 16,2-1-2-16,0-3-2 0,2 1 2 16,0-5 2-16,2-1-2 0,-1 0 2 15,1-3 0-15,1 1-2 16,-2-1 1-16,4 1 0 0,-2 1 1 16,-1 0 0-16,1 2-1 0,1 0 0 15,-1 0 1-15,-1-1-1 0,3 0-3 16,-2-1 3-16,4-2 1 0,-1 0-2 15,2-2 1-15,-1-4 1 0,3 2 4 16,0-2 0-16,1-1-3 0,-1-1 2 16,3-1-3-16,-4 1 16 0,1-3-16 15,-2 3-1-15,1-1 1 16,-2-2 0-16,5 3 1 0,-5-3 0 16,3 3 4-16,0-2-3 0,0-1 0 15,3-1 25-15,-2 1-26 0,2-1 14 16,-1 0-13-16,2 0-2 15,-1 0-22-15,-2 0-1 0,2 0 20 16,1 0 2-16,-1 0-5 0,3 0 4 16,1-2-11-16,4-2-5 15,-1 0-18-15,1 0 20 0,1-3-1 16,1 2 1-16,-2 1 3 0,1 0-26 16,-1 0 17-16,-1 2 5 0,2-2-4 15,-2 3 20-15,-5 0 1 0,3 1-2 16,-3-2 1-16,2 1 0 0,0 1 0 15,-5 0 1-15,0 0-3 0,0 1 3 16,-2 1 25-16,0-2-23 0,2 1 3 16,-1 0-2-16,-1-1 15 0,0 0-17 15,-1 0 1-15,-1 0 2 16,0-2 13-16,-2-1-15 0,1-1 0 16,-1 1-2-16,-4-1 0 0,1 0-2 15,1 2-1-15,-6-2 3 0,1 2-1 16,0 0 1-16,-3-1-4 15,2 2-7-15,-4-2 11 0,4 0 13 16,0 1-13-16,0 0 20 0,-2 1-19 16,1 1-1-16,0 0 23 15,-1 0-23-15,0 4-2 0,-2 0 1 16,1 3 1-16,-1 1 2 0,1 0 13 16,1-3-12-16,0 3 13 0,5-3 0 15,0 1-3-15,1-2 6 0,1 0-3 16,-2 1-16-16,1-1 13 0,1-1 16 15,2-2-25-15,-2 0-3 0,0 1 12 16,-1-2-12-16,4 1 0 0,-1 0 1 16,0-1-1-16,-1 0 0 0,1 0-1 15,1 0 1-15,1 0-1 16,-1-1 1-16,3-3 2 0,-2 0-1 16,1 3-2-16,-2-2 0 0,1 0-2 15,-4 3-1-15,1 0 2 0,-2 0-1 16,-3 3-2-16,4 0 1 15,-3 2 3-15,0 0 2 0,4 1-2 16,-1-4-273-16,-1 0 242 0,1-2 31 16,-1-2 13-16,-1 0 4 15,0-4-17-15,-5 1 1 0,1 0 0 16,0-2 0-16,-3-1 2 0,-3 1 15 16,0-1-17-16,-2-1 1 0,-3 0 2 15,-1-2 13-15,-3 0-16 0,0-1 13 16,-4 0-12-16,-3 0 1 0,0-1 23 15,-3-2-24-15,-2 3 15 0,-2-5 9 16,1 0-23-16,-3-1-2 0,0-3 13 16,3 0-12-16,-3-5-2 0,0 2-3 15,0-1 1-15,1-2-15 0,-1 1-7 16,0-1 11-16,0 2 11 16,-5 1-12-16,1 1 14 0,-4 0 61 15,-3 2 72-15,3 1-81 0,-3 0-20 16,-1 3 17-16,-1-3-34 0,-2 2-14 15,3 1 0-15,-1-4 0 16,0 2-1-16,3-4 11 0,0 2-11 16,0-3 0-16,1-1-14 0,1-1 13 15,0 0-2-15,0-1-2 0,0 0 2 16,1 2 1-16,-2 1 2 16,1 0 29-16,0 3 10 0,-1-2 13 15,-2 0 92-15,2 3-144 0,-1-2-17 16,1 0 17-16,2 0 0 0,-1 0-3 15,0-2 3-15,3 2 3 0,0-2 0 16,-1 0-2-16,2-3-1 0,0 0-4 16,0-2-7-16,2 0 9 0,-1-3-3 15,2 0 5-15,1-4 0 0,0-2-19 16,0 1 16-16,1-2-10 16,0 1-5-16,1-1 16 0,-1-2-1 15,0-2-19-15,-1 3-7 0,0-3-10 16,0 3-8-16,0-1 45 0,0 1 2 15,-4 1-1-15,2 1 0 0,-4 3 2 16,1-1 8-16,-2 0-9 16,1 3-1-16,-1-1 0 0,2 0 2 15,-3 3 0-15,2 2-1 0,-2-1 4 16,3 1-4-16,-4 4 0 0,-1-1-13 16,2 1 10-16,0 4-18 0,-1 1 8 15,1 0 13-15,-3 2-1 16,5 2 1-16,-4 3 0 0,2 1 0 15,2 3 0-15,-2-2 0 0,2 4-2 16,1 1-1-16,0 0-10 0,2 1-8 16,-1 0 1-16,0-1 17 0,-1-2-10 15,-3 0 11-15,-2 2-21 0,-2-4-48 16,-1 1-1-16,-3 2 1 16,-3 1-14-16,2-1 40 0,-3 2-1 15,-4-2 29-15,0 3-15 0,0 0-40 16,-1 0-19-16,-2 0 88 0,3-1 1 15,-3 1 2-15,6 0 6 0,-2 0-6 16,3-2-98-16,3 2-71 16,4 0-36-16,1 0-506 0</inkml:trace>
  <inkml:trace contextRef="#ctx0" brushRef="#br0" timeOffset="-78381.84">11584 12572 1292 0,'0'0'368'0,"0"0"-164"0,0 0-87 15,0 0-89-15,0 0-28 0,0 0-68 16,0 0 6-16,-4-34 62 15,19 24-3-15,2 2-6 0,4-4-170 0,-5 4-150 0,-2-4-290 0</inkml:trace>
  <inkml:trace contextRef="#ctx0" brushRef="#br0" timeOffset="-59483.87">6233 11527 143 0,'0'0'190'16,"-4"-35"93"-16,3 15 82 0,1 4-172 16,0-4 2-16,3 2 49 0,1-1-189 15,1 2-19-15,-1 2-13 0,1 0-20 16,-1 3 17-16,0 4-15 15,-1 3-5-15,-2 0 0 0,3 1-4 32,-2 0 0-32,-1 0 4 0,0 2 1 15,-1 2 25-15,0-1-26 0,-2 1-13 16,-4 1-22-16,2 3 12 0,-4 0-6 16,-1 2 16-16,-2-1 12 0,-5 0 0 15,0 1 1-15,2-4 2 0,-1-2 17 16,2 0-3-16,-2-2 1 0,2-4 5 15,-2 2 21-15,-1-2-14 0,1 0 55 16,-1 0-32-16,2 2 7 0,-4-2 41 16,4 2-58-16,-2-2-12 0,0 2-4 15,0-2-13-15,1 2-12 16,-1 4-1-16,-1-1 0 0,1 1-13 16,-2 3 7-16,0 1-7 0,-2 1 10 15,-2 4 0-15,4-2 1 16,-1-2-11-16,-1 1 11 0,1 0 2 15,1 0 0-15,-1-1 0 0,-1 2 0 16,1-1 0-16,2 2-3 0,-2-2 3 16,-1-4 0-16,0 1 5 0,0-2-3 15,2-1 17-15,-2 0 1 16,-2 0 6-16,2 0-10 0,-1 0-13 16,1 0 13-16,-3 0-12 0,2 0 21 15,-2 0-25-15,-1 3 1 0,-2-2 11 16,0 3-12-16,1 2-3 0,-4 2-12 15,1 0 15-15,0 0 0 0,1 0 14 16,0 4-14-16,3-3-23 0,3 0 22 16,1-1 1-16,3-1 13 0,-1-2 1 15,5 1 2-15,1-2 1 16,-1 1 10-16,1 0-5 0,0 1-20 16,1 0 2-16,0 1-1 0,2 4 10 15,-3-2 6-15,1 3 10 16,2 1-9-16,0 2-17 0,1 0-2 15,1-2-1-15,2 2-5 0,-1-1 4 16,1 2 1-16,4 0-20 0,1 0 20 16,0 0 0-16,0-1-12 0,0-3 12 15,1 1 0-15,3-1-4 16,0 2 4-16,1-2 0 0,3 0-6 16,0-2 6-16,3 1-1 0,0-3-3 15,2 1 4-15,0 1-1 0,3-1-10 16,2 0 11-16,-1 2 0 0,3-3 0 15,1 0 10-15,-1-1-9 0,4-2 6 16,0 0-6-16,0-1 1 0,-1 0 4 16,4 2-2-16,-1-1-2 15,0-1-2-15,2 1 2 0,-2-1 1 16,2 0 0-16,0 0 10 0,-1-4-13 16,2 0 1-16,-1 0-1 0,0 0 2 15,-1-4 2-15,0 0-1 16,2 0-3-16,-2 2 0 0,-1-4 3 15,1 5-3-15,1-3 3 0,-4 1-2 16,3-1-1-16,-1 3-5 0,0 0 5 16,0-1 0-16,0 2 3 0,-1 0-3 15,2 0 2-15,-2 0-2 0,0 0 3 16,2 0-3-16,0 0 3 16,-1-1 0-16,1 0 7 0,-2 1-10 15,1 0 0-15,-2 0 0 0,1 0 0 16,0 0 1-16,-1-3 1 0,0-1-2 15,2-4 13-15,-4-1-13 0,2-1-9 16,0 0 9-16,-2 0 0 0,0-2 4 16,0 0-4-16,-4 4 0 0,1-4-5 15,0 0 5-15,-2 3 10 0,-1-3-7 16,0 1 10-16,-1-1-13 0,-3 0 1 16,-2 0 6-16,0 0-5 15,-1-1-2-15,-2 0 16 0,-3-1-14 16,0 1 8-16,-2 0 6 0,0-1-6 15,-2 1-7-15,0 0 13 0,-2-1-6 16,-2 0-4-16,0 2 4 16,-1-3-10-16,-2 2-1 0,-1 1 1 15,-2 1 3-15,-1 0 13 0,-2 3-13 16,-2 4-3-16,-4-1-1 0,-1 5 0 16,-2 1 1-16,-2 5-6 15,-3 0 6-15,0 4 0 0,-3-1-15 16,-2 4 15-16,-2 3 0 0,-2 2-7 15,0-1 7-15,-2 6 0 0,0-3-7 16,2 0 6-16,2-2 1 0,7-4-23 16,6-1 23-16,7-4-39 0,9-6-394 15,4 0-110-15,1-5-723 0</inkml:trace>
  <inkml:trace contextRef="#ctx0" brushRef="#br0" timeOffset="-57124.43">4472 13567 758 0,'0'0'6'0,"0"0"199"16,0 0-156-16,0 0 124 0,0 0 0 15,0 0-66-15,0 0 111 0,-28-36-166 16,24 29-48-16,0 1-4 0,0-2-19 16,0-3 2-16,-1 2-18 0,1-1 34 15,0 4-22-15,0 2-10 16,-2-2 4-16,0 1-3 0,-4 1 14 16,-2 1 5-16,-5 2 0 0,1 1 13 15,-3 0-1-15,1 3 1 0,-2-1 22 16,1-2-6-16,-1 0 4 0,-1 0-17 15,-1-2 7-15,-3-4-9 0,-2 1 28 16,1-2-18-16,-4 2-11 0,-3 0 0 16,2 1 0-16,-2-2 16 15,0 4 30-15,-2-2 12 0,-2 2-3 16,1 2 10-16,-3 0-32 0,2 0-4 16,-5 0-4-16,4 4 1 0,-4 2 6 15,4 2 4-15,-2 1-17 0,-3 3-16 16,3-1-2-16,-1 1 0 15,-1-2 0-15,2 1 1 0,2 0 27 16,0-5 39-16,1 1 78 0,4-2-68 16,2-1 2-16,3 3 4 0,1 1-25 15,2 1-21-15,4 1-2 0,-1 3-4 16,5 2-10-16,1 2-12 0,3 2 16 16,5 6-26-16,2 0 13 15,1 6-13-15,5 2 0 0,3 5-35 16,3 0 34-16,2 1 1 0,3 2-38 15,2 1 36-15,2-2 2 0,4 0-33 16,2-3 33-16,-1-1 0 0,4 1-16 16,1-3 16-16,-1-2 0 15,6 0-28-15,-2-6 28 0,1 1 0 16,0-3-19-16,3 1 19 0,-1-2 0 16,4-3 3-16,-2 0 10 0,4-4-13 15,-2-1 0-15,4-6 0 16,-1 0 0-16,2-1-1 0,0-2 1 15,0-5 0-15,2-1-1 0,2 0 1 16,-2-5-1-16,0-5 3 0,-1 0-2 16,0-2 0-16,1-3-13 0,0-2 13 15,1 2 0-15,-4-2-6 0,-1-2 6 16,0 3 0-16,-4-3 2 16,1 1 4-16,-3-1-3 0,0-2 7 15,-4-1-3-15,1 2-5 0,-2-2 4 16,-3-1 20-16,-3 2-26 0,1-2-11 15,-4 0 11-15,-2 1 23 0,-1-4-7 16,-3 1 3-16,-1-2-19 0,-5-2 3 16,0 1 17-16,-5 0-17 0,-1-1 7 15,0-1-1-15,-7 0-9 16,-1 0 13-16,-2 0 3 0,-6-1-16 16,-3 3 3-16,0-3 20 0,-6 5-23 15,-4 0-31-15,-2 1 28 0,-4 2-49 16,-1 3-48-16,-4 2 55 15,0 2 0-15,-1 1-84 0,1 3 54 16,1 1-35-16,1 5-201 0,0 3 67 16,10 3-218-16</inkml:trace>
  <inkml:trace contextRef="#ctx0" brushRef="#br0" timeOffset="-7846.47">4564 8518 362 0,'0'0'23'0,"0"0"120"0,-39-44-29 16,29 37-110-16,-4 0 9 0,0 5 62 15,-4-1-7-15,0 0 33 0,-2 2 36 16,-2 0-62-16,0 1-7 15,-1 0 76-15,-1 1-96 0,0 2 5 16,-3-1 18-16,1 2-38 0,-6 0-7 16,1 0-22-16,-4-1 29 0,-1 0 6 15,-1-1 68-15,-2 1-10 16,-1-2 14-16,-1 1 44 0,-2-2-83 16,-3 0 6-16,0 0 38 0,-2 0-54 15,0 0-4-15,0 0 46 0,-1 1-30 16,1-1-19-16,-3 3-10 15,2 2-9-15,1-1-11 0,3 1-15 16,-2 1 3-16,3 0-13 0,1 2-23 16,-1 3 23-16,3 2 0 0,-2 3-20 15,3 4 20-15,-1 3 0 0,2 5-41 16,2 1 41-16,0 6 0 0,5 2-34 16,1 2 32-16,6 1 0 0,3-1-31 15,1-1 33-15,5 1 10 0,5-3-4 16,1-1 7-16,4 1-13 15,1-2 4-15,5 2-4 0,0-1 0 16,0 0-24-16,4 1 24 0,1-2 0 16,2 0 2-16,1-1 21 15,3-1 2-15,2-4-18 0,2 0 28 16,1-5-32-16,2-1 1 0,4-3 21 16,0-2-21-16,2-2 8 0,0-4-5 15,6-1-7-15,-1-3 1 16,3-2 9-16,0 1-10 0,1-5-56 15,1-1 56-15,0 0 19 0,0-3-16 16,3-1 26-16,-1 4-29 0,-1-1 13 16,-2 1-6-16,2 0-7 0,-3 3-24 15,2 3 22-15,-2 0 2 0,2 3 0 16,0-1 6-16,-3 1-6 0,4 1 0 16,-2-1 0-16,2 0 0 15,-2-1 1-15,2 2 6 0,-1-2-7 16,0-2-2-16,0 1 2 0,0-3 0 15,0 0 13-15,0-1-13 0,-4-1 0 16,5-2 0-16,-3-2 3 16,3-2-3-16,-1-4 1 0,1-2 4 15,0 0-5-15,1-1-9 0,-3-5 9 16,2 1 0-16,-1-3 3 0,1 0 16 16,-2-2-19-16,2-1 3 0,-3 0 17 15,-1 1-20-15,1-2-2 16,-2 1 2-16,0 0 0 0,-1-2 2 15,-1 0 4-15,-1-1-6 0,-2 2 2 16,2-4 8-16,-3 1-10 0,-2-2 2 16,-3-3 4-16,1 0-6 0,-1-2 2 15,-2-1 18-15,-1 1-20 0,-4-4 3 16,-1 0 13-16,-3 0-16 0,-4-1 3 16,-2-2 16-16,-2 0-19 0,-6-1 13 15,-5 0-13-15,-2 3 0 0,-6-3-29 16,-4 3 26-16,-3 1 3 15,-6 2-29-15,-4 2 29 0,-6 3 0 16,-2 5 2-16,-6 0 24 0,-4 5-26 16,-6 7 6-16,-2 6-8 0,-6 6 2 15,-6 6-99-15,0 9 44 16,-2 8-41-16,1 6-182 0,0 6 16 16,21-9-189-16</inkml:trace>
  <inkml:trace contextRef="#ctx0" brushRef="#br0" timeOffset="10247.76">20381 1260 417 0,'0'0'993'0,"3"-53"-902"0,-3 29-76 16,0 3-13-16,0 2 82 0,0 2 140 15,-3 5-100-15,1 0-20 0,-1 4 6 16,0 4-84-16,-1 1 13 0,-2 0 38 16,-2 3-34-16,-10 3-43 0,-8 12-3 15,-4 7-29-15,-4 10 16 0,-2 6 16 16,2 3 31-16,0 2-8 0,2 2-4 16,1 0-17-16,7-3-2 15,5-4-4-15,7-2 4 0,6-6 1 16,6-5-1-16,8-5-23 0,2-4 20 15,9-1 3-15,1-5 16 0,5 0 10 16,1-4-2-16,2 2-1 0,1-1-4 16,-5 0 4-16,-3-2 2 0,-3 3 8 15,-6-3-30-15,-2 1-1 16,-6-1-2-16,-4 3 1 0,0 0 22 16,-4 4-1-16,-6 1 27 0,-4-1-17 15,-3 0-32-15,0-5-22 0,1 0-4 16,-2-6 10-16,2-1 16 15,3-7 9-15,2-2 20 0,5-6 7 16,2-3 31-16,4-6 30 0,4-7 62 16,8-6-59-16,4-7-23 0,5-3-1 15,4-2 87-15,5-2-84 0,4 2-79 16,0-1 48-16,2 5-48 0,1 8-13 16,-2 5 12-16,-2 4 1 0,-4 9-63 15,1 3 47-15,-6 7 16 16,-2 5-140-16,1 4 41 0,-4 2-74 15,-1 6-255-15,0 3 56 0,-6-2-127 16,-4-1-726-16</inkml:trace>
  <inkml:trace contextRef="#ctx0" brushRef="#br0" timeOffset="10485.19">20904 1032 3086 0,'0'0'214'0,"0"0"-166"0,-28-36-32 16,23 32 28-16,1 3-2 0,2 1 9 15,-3 0-51-15,2 8 0 0,-6 11-148 16,0 14 148-16,-2 12 0 0,-2 9-55 16,-3 3 55-16,1 0-41 0,-8 1-122 15,3-1 92-15,-4 0-44 0,2-5-211 16,0-2 126-16,1-5 6 0,2-5-85 15,5-7 116-15,-2-2 4 16,2-10-134-16,4-3-91 0,-1-9-102 16</inkml:trace>
  <inkml:trace contextRef="#ctx0" brushRef="#br0" timeOffset="10720.32">20473 1340 2194 0,'0'0'175'15,"-2"-52"-59"-15,2 30 104 0,5 7 2 16,-2 6-23-16,3 2-1 0,4 0-100 16,3 6-63-16,6 0-19 15,3 1 22-15,1 6-38 0,0 5 0 16,1 4 0-16,1 2 0 0,0 4-44 16,2-1 25-16,1 2 9 0,0-1-226 15,-1-2 118-15,-2 1-55 0,2-3-230 16,1-2 47-16,-4-5-85 0,-6-3-716 15</inkml:trace>
  <inkml:trace contextRef="#ctx0" brushRef="#br0" timeOffset="11189.08">21295 984 1577 0,'13'-45'218'0,"-4"8"-143"15,-5-1-20-15,-4 12 46 0,0 7 80 16,-2 4 207-16,-4 5-191 15,1 4-49-15,2 4-4 0,-1 2-55 16,2 0-31-16,-6 0-55 0,-3 6-3 16,-5 8-30-16,-4 14-53 15,-4 9 80-15,-3 8-16 0,3 1-7 16,3-5 1-16,2-2 15 0,7-7-141 16,4-4 71-16,3-4-17 0,5-4-80 15,7-6 83-15,5-4 10 0,2-4-29 16,5-2 111-16,5-1 2 0,-1-2 22 15,2 1-3-15,-2 0-18 0,-2 2 55 16,0 4 28-16,-3-1-26 0,-5 5 45 16,-1 3-28-16,-8 5-14 15,-4 1 29-15,0 6-55 0,-8 1-19 16,-5 2 10-16,-5 1 3 0,-3-2-3 16,-7 3-20-16,1-5 17 0,-5-3-23 15,3-4-65-15,0-7 37 0,3-6-1 16,2-7 29-16,6-1 0 15,2-13 45-15,8-4 28 0,6-10 33 16,4-11-35-16,12-9-71 0,8-9 48 16,6-6-17-16,5 2-15 15,4-7 10-15,6 2-26 0,-2 0-61 16,5 0 45-16,-2 8-67 0,-2 6-260 16,-3 6 107-16,-6 12-52 0,-7 8-270 15,-9 9 119-15,-5 5-255 0</inkml:trace>
  <inkml:trace contextRef="#ctx0" brushRef="#br0" timeOffset="11860.95">21153 468 2662 0,'-52'-29'434'0,"19"17"-332"16,-4 0-80-16,-1 7-22 0,2 2 0 15,-4 3 20-15,2 8-20 0,-5 4-67 16,-2 7 66-16,-5 2-62 0,-2 4-136 15,-9 10 102-15,-2 4 20 0,-2 3-75 16,0 8 117-16,1-4 19 0,-2 8-8 16,-2 3 24-16,-2 4 0 15,-2 6-2-15,-2 5 2 0,-4 4 13 16,2 1 3-16,-3 5 49 0,4 0 41 16,3 2 48-16,3 3-60 0,6 1-50 15,5 0-31-15,8-1 39 0,8-2-20 16,11-4-26-16,10-2 17 15,10-8-23-15,11-6-30 0,8-4 28 16,13-5-35-16,11-1 28 0,7-7-7 16,9-4 16-16,9-5-55 15,6-7 55-15,5-8-19 0,7-10-33 16,3-4 11-16,6-10-30 0,3-6-35 16,2-8 84-16,3-9 21 0,3-8 2 15,-2-9-1-15,3-5 0 0,4-11-48 16,-5-8 47-16,1-5 1 0,-4-11 22 15,1-6 4-15,-5-4 13 0,-6-4 9 16,-6-4-16-16,-7 0-6 0,-12 1-20 16,-6 1 68-16,-10 3-3 15,-11 1 16-15,-12 2-23 0,-11 2-7 16,-10 8-38-16,-10 8 16 16,-12 7 7-16,-13 10-26 0,-6 7 64 0,-9 8-77 15,-8 11 32-15,-7 10-51 0,-6 13 16 16,-4 8-188-16,-2 13 28 15,0 10-49-15,1 13-256 0,22-9 12 16,2 8-81-16</inkml:trace>
  <inkml:trace contextRef="#ctx0" brushRef="#br0" timeOffset="12507.96">19328 466 2141 0,'-15'-54'411'15,"6"25"-362"-15,0-2-14 16,-2 6 13-16,3 4 23 0,3 3 32 15,-1 5 10-15,4 5-11 0,-1 4-35 16,0 4-9-16,1 0-58 16,-1 7-48-16,-2 18-103 0,-6 19 150 15,-2 17 1-15,-1 23 0 0,-2 10-2 16,4-4 2-16,2 4-51 16,4-8 19-16,4-7-97 0,4-8-83 15,8-14 66-15,6-14-45 0,5-15-127 0,3-8 253 0,3-10 43 0,-1-8 22 16,0-2 0-16,-2-7 13 0,1-6 52 15,-2-6-33-15,-5-2 4 16,0-3 61-16,-8-2-16 0,0 2 10 16,-6-2 84-16,-4 0-78 0,0 1-13 15,-8 1 23-15,0 1-43 0,-8 3-15 16,0 6 5-16,-4 2 36 0,-2 6 23 16,-2 6-37-16,0 6-9 15,-2 8-67-15,0 6-48 0,4 7 46 16,-1 4-20-16,10 2-80 0,3 3 99 15,5-4-67-15,6 0-226 0,11-1 83 16,6-6-49-16,8-8-430 16,-4-5 80-16</inkml:trace>
  <inkml:trace contextRef="#ctx0" brushRef="#br0" timeOffset="12947.51">19920 216 2358 0,'0'0'81'15,"0"0"-49"-15,-41-16-22 0,34 16 71 0,4-1 16 16,1 1 26-16,2 0-104 15,0 0-19-15,0 4-180 0,-3 4 177 16,3 11-20-16,0 9 7 0,0 10 16 16,3 5-13-16,-1 2-19 0,-2-3-59 15,3-1-35-15,0 2-133 16,2-3 35-16,0-4-33 0,3-8-283 16,2-12 191-16,0-8-6 0,4-8 22 15,-1-7 333-15,0-6 16 0,-1-3 747 16,-1 2-378-16,-4 5-73 0,-2 2 208 15,-4 3-202-15,-1 3 18 0,0 0 143 16,0 1-403-16,2 0-76 16,0 8 0-16,-2 9 36 0,0 18 21 15,0 18-51-15,0 20 10 0,0 9-16 16,0 0-342-16,2-2 30 0,-2-25-247 16,0-3-1373-16</inkml:trace>
  <inkml:trace contextRef="#ctx0" brushRef="#br0" timeOffset="16230.5">21748 1164 453 0,'0'0'2130'15,"-35"-26"-2130"-15,25 18-19 0,2 2-81 16,2 5 100-16,4-2 113 0,0 1 45 15,2-1-87-15,-4 2 0 0,4-2-71 16,0 0-120-16,8 1 98 0,6-2-14 16,4 0 35-16,10 0 1 0,10 1 0 15,3-1 10-15,2-1-10 0,-1-1-12 16,1 0 11-16,1-1 1 0,0-5-116 16,4 0 13-16,1-4-30 15,-3 0-197-15,-2 0 99 0,-4-3-42 16,-10 9-431-16,-3-4 140 0</inkml:trace>
  <inkml:trace contextRef="#ctx0" brushRef="#br0" timeOffset="16464.88">22233 764 2858 0,'0'0'186'0,"0"0"-186"0,0 0-180 16,0 0 25-16,0 0 155 0,0 0 103 15,54-4 6-15,-18 14-57 0,4 0-46 16,4 2 19-16,-3 3-25 0,0 2-32 16,1 1 28-16,-1 0-56 15,-2 4-204-15,-2-2 109 0,-2 1-111 16,-3-4-318-16,-10-5-87 0,-6-1-160 0</inkml:trace>
  <inkml:trace contextRef="#ctx0" brushRef="#br0" timeOffset="16699.23">22783 726 3386 0,'0'0'216'0,"0"0"-216"0,0 0-16 15,0 0 16-15,0 0 0 0,0 0-22 16,0 0 22-16,0 0-32 0,0 0 26 16,0 0 6-16,-31 81 0 0,16-4-23 15,-1 9 23-15,-4 2 0 0,-2 0-41 16,2-8 26-16,-7 0 15 0,4-3-140 16,-1-1 82-16,2-5-38 15,2-9-134-15,0-2 53 0,6-6-94 16,4-8-261-16,2-6 155 0,2-12-98 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0:59:11.019"/>
    </inkml:context>
    <inkml:brush xml:id="br0">
      <inkml:brushProperty name="width" value="0.05292" units="cm"/>
      <inkml:brushProperty name="height" value="0.05292" units="cm"/>
      <inkml:brushProperty name="color" value="#FF0000"/>
    </inkml:brush>
  </inkml:definitions>
  <inkml:trace contextRef="#ctx0" brushRef="#br0">14367 3662 98 0,'0'0'199'15,"0"0"-66"-15,-38 0-103 16,25-2-30-16,-2-1-3 0,1 0 3 15,-4 3 13-15,4-2-13 0,-5 2-2 16,0-2 2-16,1 1 0 0,-4 1-3 16,0 0 2-16,-2 0-2 0,-3 4 3 15,-4 1-16-15,-1 1 12 0,-1 3 0 16,-4-1 4-16,2 1-19 0,-4 1 19 16,1-2 4-16,-1 1-4 0,0-2 0 15,-1-1 0-15,3 0 1 16,0-1-1-16,1-2 13 0,0-2-11 15,0 4 34-15,-2-5-36 0,1 3 0 16,0-2 26-16,-1 1-3 0,-2-2-20 16,3 0 21-16,-2 0-23 15,1 0 22-15,-2 0 1 0,0 0-2 16,-2 0-21-16,0 0-1 0,2 0 1 16,0 0 1-16,-2 0 0 0,4 0-2 15,-2 0 0-15,1-2 9 16,2-2-9-16,-1 0-2 0,1-1 2 15,0 0 29-15,-1-2-29 0,0 2 0 16,-1-2-3-16,-1 2 3 0,1-2 8 16,2 2 41-16,0-1 7 0,1-2 2 15,-2 2-15-15,2-2 15 0,-1-2 151 16,0 0-167-16,1-1-22 0,-2 2-16 16,2-1 16-16,-1 1-17 0,1 0 25 15,-1-1-15-15,1 1 3 16,2 1 8-16,0 0-12 0,0 1-12 15,0 1-6-15,-1 0 4 0,2 1 1 16,-3 0-1-16,0 2 4 0,-2-1-4 16,1 3-2-16,-3-2 4 0,0 3-15 15,-3 0 15-15,1 0 0 16,-1 0 0-16,0 0-2 0,1 1-12 16,0 2 11-16,-2-2-6 0,2 2 8 15,-2 1 2-15,1-1-1 0,-1-2 0 16,-1 2 3-16,1-1 2 0,-2 1 38 15,1 1-42-15,-4 1-1 0,2-2-1 16,-2 2-25-16,1 2 26 16,-2-2-9-16,1 3 9 0,0-1 0 15,-2 1-3-15,3-1-4 0,-3-1 7 16,2 2 2-16,0-2-2 0,1 0-4 16,-2 0 3-16,4-1 1 0,-1 2 4 15,-2-1-3-15,2 2-1 0,-4 0 0 16,3-1-13-16,-2 1 13 15,-1-1 10-15,2-1-10 0,-5 2 0 16,4 0-2-16,-2 0-1 0,0 2 0 16,2-4 2-16,-3 2 2 0,1 2-1 15,0-2 3-15,-1 2-4 0,-1-2 1 16,1 3-5-16,-3 0-8 16,3-1 11-16,-1 1 1 0,2 0-2 15,-2-1-23-15,0 1-10 0,1-2 13 16,-3 2 20-16,1-2 2 0,1 1-1 15,-2 2-2 1,-2-2-7-16,2 1 10 0,-1 1 2 0,1 1 11 0,0-1-12 16,-1 0 0-16,2 2 12 0,-2-1 5 15,-1-1-1-15,2 0-1 0,2 0 18 16,-2-1-31-16,0-1 13 16,2 2-15-16,-3 2 23 0,1-2-8 15,-1 0-14-15,-1 0 14 0,1 0-15 16,-3 2 13-16,1 0-13 0,-1 0-13 15,3 2 13-15,-2-1-12 0,1 0 9 16,-1 2 4-16,-1-4-1 16,1 2 33-16,1 2-33 0,-1-2 0 15,0 2-29-15,3 2 29 0,0 0-2 16,0-1-3-16,0 2 4 0,-1-1 0 16,1 1 0-16,1 0-12 0,1 1-13 15,-1 1 26-15,3-1 0 0,0 2-15 16,-1 2 15-16,3 2 0 15,-2 3-1-15,3 1-2 0,2 2 2 16,-3 2-1-16,3 2 1 0,-1 2-12 16,1-2 0-16,1 6 11 0,-2-2-31 15,6 5 31-15,1 0-3 16,2 1 3-16,3 4 2 0,2-3 1 16,2 6 25-16,-2-2-23 0,5 0 26 15,2-1-16-15,2 0-10 0,2-2 13 16,3 3-3-16,3-1 1 0,4-1-14 15,-1 1-3-15,8 0 3 0,0-1-2 16,4 0 0-16,2-1 0 0,2-4-4 16,5-3-10-16,6-6 14 15,2 0-13-15,2-3 2 0,3-2 13 16,4-2-2-16,4-4-2 0,2-1 3 16,2-1 1-16,1-2 2 15,2 1 1-15,5-4 12 0,0-2-14 16,1 2-1-16,4-2 1 0,2-3-1 15,0 2 3-15,5-3 2 0,0 0-2 16,0-3-2-16,2 3-1 16,2-3-1-16,2 1 1 0,0-2-1 15,2-2 1-15,2 0 0 0,3 0 2 16,2 0 17-16,-1-2-16 0,2 0 2 16,0 1-3-16,0-2 0 0,0 2 2 15,0-1-4-15,2 0 0 0,-1-1 0 16,2-3-20-16,-1 0 18 0,1 0-2 15,0 0-13-15,-3 0 14 0,1-2-1 16,0-2-9-16,1 2 12 16,0-1-14-16,0 0 14 0,-2 2 0 15,0 0-5-15,-3 1-11 0,-2 0 4 16,-1 2 13-16,1 1-3 0,-2 1-13 16,1 3 2-16,-5-1 12 15,2 5-9-15,-3-2 10 0,0 3 1 16,-2 0-2-16,1 2 2 0,1-1 2 15,-3-1-2-15,3 0 12 0,-1 0-11 16,1-3-1-16,-1 2 13 16,1-3-13-16,1-3 0 0,0 2 2 15,2-4-2-15,0-1 0 0,-1 0 1 16,1-1-2-16,2 0-12 0,-1 3 12 16,-2-4 2-16,0 4-1 0,0-1 15 15,-2 1-13-15,2 0 18 0,2 0-17 16,-1-3 0-16,1 3 23 0,1-2-26 15,2-1 0-15,0-1 4 0,1 0-4 16,-2 0 1-16,4 0 1 16,-2 1 0-16,2 1 1 0,1 0 1 15,1 0-1-15,-1 2-2 0,-1-2 1 16,0 4-2-16,2-2-2 16,-3-2 2-16,3 6-2 0,0-1 0 15,-3 0-2-15,2 2-18 0,0-2 22 16,-3 3 14-16,2-2 4 0,1 0-17 15,0 2 0-15,1-2 0 16,2-3 12 0,0-4-13-16,0 1 12 0,4-2-10 15,-4 0 0-15,4-2 1 0,-2 0-1 16,1-2 1-16,0 2-3 16,1 0-1-16,0-1 0 0,-3 0 0 15,1 1 0-15,-1 0 1 0,-2-2-1 16,2 3 1-16,1-2 0 0,-2-1 1 15,0 3-1-15,-4-3 0 0,1 3 2 16,-3-5 0-16,0 2-2 0,1 0 0 16,-1-1 2-16,0-2-1 0,0-3 19 15,0-1-19-15,-2-2 12 16,2-3-11-16,-4-3 2 0,1-1 9 16,0-1 4-16,-1-2-17 0,0 3 0 15,-2-3 1-15,-1 1-1 0,-4-2 2 16,1-2 4-16,-4 0 10 0,0-2-15 15,-1-3 4-15,-1 0-3 0,-3-1-1 16,2 0-1-16,-2-2-13 16,-1-1-17-16,-1-1-41 0,-2 0 28 15,-1-1 24-15,-2-1 6 0,-1-2 13 16,-4 0 0-16,1-2 3 0,-2-2-2 16,-2-2 1-16,-2 0 3 0,-2-5-5 15,-1 0 3-15,-2-1-1 16,-2 2 1-16,-2-2 1 0,-3 0 41 15,-2 1-22-15,-2-1 26 0,-1-1 9 16,-2-2-55-16,1-1 16 0,-2 0-13 16,-3 1-4-16,0 1 11 0,-1 0-9 15,0 0 9-15,0 2 20 0,-1-6 22 16,0 6 10-16,-1-5-6 0,0 1 15 16,3-3-22-16,-1-1-16 15,0-1-10-15,-1 1-10 0,-1 0 7 16,2-3 13-16,-2 3-1 0,0-2-2 15,-2-1 9-15,0 2-22 0,0-1 18 16,-4 0 11-16,0-1-47 0,0 2 18 16,-2 2-1-16,-2-1-6 15,0 0 2-15,-2 0-15 0,1-1 0 16,0 1-1-16,-2 1 2 0,-1 2 4 16,0 1-4-16,0 0 3 0,0-2-3 15,0 4-1-15,0-2 3 0,-1 0-3 16,-1 1 0-16,0-1-20 0,-1 1-32 15,0 2-6-15,-1-2-37 16,-1 1 60-16,1 2 6 0,-3-3 24 16,1 2 3-16,-2 1 2 0,0-4 0 15,-2 5 1-15,0 0 12 0,-2 2 3 16,0 1 14-16,-4-1-1 0,1 3 6 16,-1 1-12-16,-1 0-3 0,-2-1 6 15,2 2-10-15,-3 2-13 0,0 0 23 16,-2 0-7-16,0 3 7 15,0-1-6-15,0 3-18 0,0-2-1 16,-2 2 15-16,0 1-3 0,0 2 0 16,-2 1-12-16,-2 1-1 0,-2 1 0 15,1 2 0-15,-2 0 2 16,1 2-1-16,-4 0 3 0,1 2-4 16,-2 4 0-16,1-1-2 0,-2 1 2 15,-2 2 0-15,0 1 2 0,-4 3-12 16,-3 2 10-16,-2-1-49 0,-2 5 20 15,0 1-3-15,-2 1-3 16,0-1 15-16,2 3 20 0,0-3 2 16,-1 0-2-16,-2 0 0 0,4 1 14 15,-2 1-11-15,0-1-2 0,0 2-1 16,0-1-11-16,1 0 11 0,1 2 5 16,-3 0-5-16,-1 0 3 0,4 1-4 15,-4 0 1-15,2 1-1 0,2-1 0 16,-2 2 2-16,0-1 1 15,2 1 7-15,1 0-9 0,-2-1-1 16,2 0 1-16,2 0 103 0,-3 2-103 16,4-2-29-16,1 0 29 0,0 0 3 15,6-2 23-15,0 1-16 16,1 2-8-16,1-2-3 0,2 2 2 16,-2 1 0-16,3 0-1 0,1 1-13 15,2 2 0-15,1-1-3 0,0 2-3 16,1 2 18-16,2-1-5 0,0 2 5 15,-1-1-1-15,2 4-13 0,-1 0-8 16,2 2-3-16,-1 0-35 0,2 3 22 16,-2 2 9-16,2 1 25 15,4 0-11-15,-1 2 13 0,3 2-15 16,1 3 17-16,1 0-15 0,0 6-8 16,2 1 11-16,0 1 0 0,3 2 9 15,-2 1-9-15,3 3 11 0,0 1-4 16,3 1 3-16,0 2 1 0,1-1-4 15,0 4 4-15,1-1-11 0,2 0 8 16,-1 3 2-16,2-1-10 16,0 2 13-16,0 2 1 0,2 0 0 15,0-1 2-15,0 2-2 0,2-2 1 16,-2-4-2-16,5 1-12 0,0-2 9 16,2 1-16-16,2 0 2 0,1 1 14 15,0 1-3-15,1-3-5 16,3 1 10-16,0-1 1 0,1 2 0 15,1 1 1-15,-2 1 11 0,1-1-10 16,-1 3 21-16,0-1-4 16,0 2-3-16,-3-2-12 0,3 2 0 15,-2-3 9-15,-2 2-12 0,0 1 3 16,-2 0 0-16,-2 0 9 0,-2 0 2 16,-1 1-13-16,0-1-1 0,-2 1 0 15,0 1 0-15,-1-4 0 0,0 2-1 16,0-1 0-16,1-3 0 0,0-1 0 15,-1 1 1-15,1-3 1 16,-3-1 0-16,0 0-2 0,-1-1-33 16,-1-1-100-16,0 0 19 0,-4-1-23 15,-2-1-198-15,3-9 55 0,0-2-102 0</inkml:trace>
  <inkml:trace contextRef="#ctx0" brushRef="#br0" timeOffset="6539.07">9851 1758 476 0,'0'0'346'16,"0"0"120"-1,0 0-336-15,0 0-128 16,0 0-1-16,-36-21 103 0,30 20 0 16,2-2-35-16,0 0-1 0,2 2-67 15,-1 0 0-15,3-1 0 0,-1 2-1 16,-1 0-2-16,2 0-5 15,0 0-19-15,0 0-3 0,0 0-33 16,0 2 40-16,-1 0 22 0,1 4 14 16,-1 0-1-16,-3 6 0 0,-2 3-11 0,1 0 1 0,-2-1 10 15,1 0 3-15,-1-6-13 0,2 1-1 16,-1-2 20-16,2-5-18 0,-1 4 22 16,-3 0 13-16,-1 2-36 15,-5 3 16-15,-2 0 11 0,-1-1-27 16,1 4 33-16,0-4 29 0,1 4-49 15,-2-2-16-15,-2 0 42 0,2-2 0 16,-2 1-6-16,1 1-23 0,-1 4-13 16,-4-1-12-16,1-1 9 0,-4 5 1 15,-2-3 2-15,-1 1-16 16,-2 2-3-16,-2 2 17 0,0 2-12 16,-3-3 1-16,-2 5 13 0,0-1-4 15,-2 2 4-15,-2-1-12 0,1 0 12 16,0 1 3-16,-2 0 13 0,0 1-15 15,1 4 0-15,-2-3-1 0,0 0 0 16,-2 0 0-16,1 2-2 16,-2 0-17-16,1-1 19 0,0 3 0 15,0-3-4-15,0 1 4 0,0 0 0 16,-1 0 2-16,2-1-2 16,-3 2 0-16,4 2 12 0,-4-2-12 15,1 1 0-15,2 0-8 0,-2 0 7 16,0 1 1-16,-1-1-12 0,3 0 10 15,-3-1-1-15,4-1-13 0,-1 0 16 16,-1-1-13-16,0 2 13 0,2-2-2 16,-2 0 0-16,2 1-10 15,-1 0 12-15,-2 1 0 0,3 0 3 16,-2 1 0-16,-1-2 14 0,-1 2-15 16,3 0-1-16,-3 0-1 0,1 0 3 15,2 0-2-15,-2-1-1 0,2-2 10 16,1 2-10-16,0 1 0 0,-3-4 0 15,2 3-2-15,-1 2 2 16,4-2-19-16,-2 2 19 0,1-1 4 16,2 0-2-16,-2-1 10 0,2 1-11 15,1-4 0-15,-2 0 15 0,5-2-3 16,0-3-8-16,1 0 19 0,1-1-22 16,0 0 22-16,2-2-4 15,-3 0 2-15,4 0 17 0,1-2-37 16,-1 0 28-16,3 2 54 0,2-2-36 15,-2 1-25-15,2 1 61 0,3-1-35 16,0-1 6-16,4-3 19 16,2 1-55-16,3-1 4 0,3-3-17 15,1-2 17-15,5-2-23 0,0-2-17 16,5-4 13-16,-2 1 4 0,3 0-42 16,0-2-3-16,0 4-10 0,6-3-103 15,4-2-59-15,0 0-75 0,3-8-848 16</inkml:trace>
  <inkml:trace contextRef="#ctx0" brushRef="#br0" timeOffset="8351.5">5761 4606 1190 0,'0'0'303'0,"0"0"-203"16,0 0-100-16,0 0-45 0,0 0 45 15,0 0 182-15,0 0-49 0,-14-42-74 16,12 26-44-16,2-3-14 0,0-2 0 16,0-2 2-16,0-4 17 15,0-3 6-15,2-8-10 0,0 1 7 16,1-7 9-16,0-8 52 0,-1-5-48 15,1-11-16-15,0-10-5 0,1-6-12 16,1-4 10-16,2-5 4 16,1-2-14-16,1-2 1 0,2-3 17 15,-2 0-5-15,0 8 26 0,2 5 30 16,-3 5-30-16,0 7 0 0,1 2 48 16,-2 2-12-16,1-4-24 0,-1 6-25 15,-1-3 10-15,4 3-39 0,-1 1 3 16,-1-2 7-16,1 1-10 0,2 1 3 15,0 1-3-15,1 3 0 0,-3-1-20 16,-1 5 20-16,-3 3 0 16,-1 7-3-16,-2 6 3 0,-2 6 0 15,0 2 4-15,-2 0 2 0,0 6-3 16,-2 2-3-16,1 7 0 0,0 2-2 16,2 5 2-16,-3 2 3 15,3 5-3-15,1 2 3 0,-2 2 6 16,1-1-9-16,1 3 3 0,-1-2 0 15,1 2-3-15,0 1-87 0,0 0 38 16,0 0 1-16,2 0 6 0,0 0 42 16,3 0 0-16,-1 0-14 15,1 0 14-15,2 1 0 0,0 3-10 16,3-1 10-16,2 2 0 0,2 0-37 16,-1-1 37-16,-2 0 0 0,2-2-37 15,-4 0 18-15,6 0-14 0,-3-2-54 16,1 0 51-16,2 0 17 0,0 2-20 15,2 0 36-15,0 0-20 0,3 1 21 16,2 1 1-16,3 0-11 16,3-1 12-16,5-1-29 0,7-2 6 15,4 0 23-15,6-5 18 0,6 0-5 16,5-3-12-16,3-2 0 0,4 1-1 16,3-2-17-16,3 3 4 15,4-2-12-15,3 0-1 0,-1 0 0 16,-1 2-23-16,-2-3-26 0,-1 3 14 15,-3 1 38-15,-2 2-16 0,0 0 39 16,-2 3 0-16,-2 2 0 0,-5 4-21 16,1 0 21-16,-2 0 0 0,-1-1 0 15,0-2 12-15,2-1-12 16,-1-1 0-16,-1-4-1 0,-1-1-1 16,1-3 4-16,-2 1-1 0,1 1 0 15,-3-1-1-15,0 0 13 0,-4 0-13 16,0 0 0-16,-3 2 3 0,-1-2 1 15,-1 4-4-15,-2 1 0 0,-2 0 3 16,-3 3-1-16,-3 0-2 16,-3 0 2-16,-4 4 8 0,2-1-9 15,0 0-1-15,-1-1 1 0,1 0-1 16,0-2 5-16,0 0-4 0,1 0-1 16,-1-2 14-16,-1-2-14 15,0 2 1-15,-1-4-2 0,1 4 1 16,-2-4 0-16,-2 2 12 0,1 0-12 15,-3 2-10-15,-2 0 8 0,0 2 3 16,-2 2-2-16,-1 3-10 0,-3-2 11 16,1 2 3-16,-2 0 0 0,0 2-3 15,-3 0 4-15,2-1 21 16,-2 0-11-16,2 0-12 0,-1 1 15 16,1-2-14-16,0-1 1 0,-2 0 18 15,3-1-22-15,-3 0-2 0,3-1 2 16,-2 1 0-16,0-3-1 0,0 0 1 15,0 1-1-15,0-1-1 0,-2 2 2 16,0-2 15-16,-2 1-15 16,1 0 0-16,-3 1-2 0,-1-1 0 15,-3 0 4-15,1 2-2 0,0-3 1 16,1 1 13-16,0-1-14 0,0 4 0 16,0-2 13-16,-2-1-13 15,2-1 0-15,-4 1 16 0,2-1-16 16,0 2 0-16,-2-2 0 0,-1 0 1 15,0 1 14-15,1-1 18 0,-2 0-7 16,0 0 26-16,0 0 90 0,0 1-41 16,0-1-14-16,0 0 10 0,0 0-42 15,0 0-26-15,0 0 38 16,0 0-6-16,0 0-57 0,0 0 25 16,-3 0-32-16,0 2 3 0,-1-2-9 15,0 1 6-15,0 2 3 0,-1 2-55 16,-2 4 36-16,-3 6-4 0,-1 9-64 15,-2 7 61-15,-2 7-48 0,-2 8-285 16,2-8 25-16,-2 4-288 0</inkml:trace>
  <inkml:trace contextRef="#ctx0" brushRef="#br0" timeOffset="9793.16">8588 3136 699 0,'0'0'1013'16,"0"0"-870"-16,0 0-111 16,0 0 14-16,0 0 87 0,-24-34 74 15,21 32 39-15,2-1-188 16,1 2-58-16,0 1-19 0,1 0-88 16,9-4-13-16,2 2-110 0,-3-2-364 15,0-5-802-15</inkml:trace>
  <inkml:trace contextRef="#ctx0" brushRef="#br0" timeOffset="18414.23">15100 785 42 0,'0'0'375'0,"0"0"-257"16,0 0-99-16,0 0 69 0,0 0 173 16,0 0-130-16,0 0-53 0,0 0-70 15,0 0-8-15,-17-16-52 0,17 16-52 16,0 0 84-16,0 0 20 0,1 0 3 0,2 0-1 0,-2-1 21 16,0 1 16-16,2 0 10 0,0 0 3 15,-1 0 65-15,1 0-39 0,-2 0 10 16,1 0 75-16,-1 0-62 15,0-2 12-15,1 2 72 0,-2 0-81 16,1 0-19-16,-1-1 18 0,3 1-35 16,-3 0-3-16,0 0 13 0,1 0-17 15,0-1-22-15,2 1 16 0,-3 0-26 16,3-2 6-16,-2 1-9 16,0-3 9-16,2 4-19 0,-2-1-12 15,3-2 18-15,-4 0-22 0,3 3-3 16,-2-1 3-16,2 0 0 0,0-1 16 15,-2 1-6-15,2 1-7 0,-1-1 3 16,1-1 14-16,1 1-20 16,-3 0 12-16,3-2-2 0,0 3 9 15,-1-1-12-15,0-2 25 0,-1 0 0 16,1 2-26-16,0-2 30 0,-1 2-27 16,1 0 4-16,0-2 13 15,-2 2-23-15,2-1 10 0,-1 2 16 16,0-1-23-16,-1 0 10 0,0-1 10 15,1 1-26-15,0 1 22 0,0-3-3 16,-1 3-19-16,0-1 16 0,1 0-16 16,-2 1 0-16,0-2-24 0,0 2 23 15,0 0 1-15,1 0-32 16,-1 0 32-16,0 0 0 0,1 0-6 16,-1 0 6-16,0 0 0 0,2 0-8 15,-2 0 8-15,1 0 0 0,-1 0-1 16,0 0 1-16,0 0 0 0,0 0-17 15,0 0 17-15,0 0 0 0,1 0 0 16,-1 0 0-16,2 0 0 16,-2 0 13-16,0 0 6 0,0 0-19 15,0 0 3-15,0 0-3 0,0 0 0 16,0 2-37-16,0-2 36 0,0 0 1 16,0 0-7-16,0 0 7 0,0 0 0 15,0 0 10-15,0 0-10 16,0 0 0-16,0 0-16 0,1 0 16 15,0 0 0-15,2 1 0 0,-2 0 0 16,2-1 0-16,-2 3-8 0,3-3 8 16,-1 0 0-16,2 0 3 0,3 0 20 15,4 0-23-15,3 0 3 16,6-3 35-16,6-2-38 0,1 0 16 16,1-2 16-16,3 2-32 0,-4 2 16 15,3-1 10-15,-2 3-26 0,5 1-28 16,-4 0 28-16,4 0 0 0,-1 0-13 15,-2 5 13-15,1-2 0 0,-2 1-12 16,0 1 12-16,-1-1 0 16,-4 0-50-16,-2 4 48 0,0-3-25 15,-5 1-50-15,-2 0 58 0,-1 0-20 16,-4-4-57-16,-3 2 83 0,-3-1-13 16,-1-2 17-16,0 1 9 0,-1 0 0 15,-1-2 2-15,4 3 17 16,-2 0-18-16,0-2-1 0,-2 3 16 15,2-3 4-15,-1 2-20 0,0 1 64 16,-1 1 6-16,2 3-18 0,0 7 12 16,0 8-20-16,-1 3 39 0,0 6 16 15,-2 0-96-15,-1 4 10 16,0 0 73-16,-4 4-86 0,0 2 29 16,0 3-10-16,-1-2-19 0,-1 1 0 15,-2 0 0-15,2-2 0 0,-2-2 6 16,1 0-6-16,-1-4 0 0,-3 2 2 15,1-6 14-15,-1 0-16 0,2-2 6 16,-3 0-6-16,1-1 0 16,-1 2 10-16,1-5-10 0,2 4 0 15,-2-2-32-15,3-3 7 0,3 2 9 16,1-2-143-16,3-5 117 0,1 1-34 16,1-5-142-16,7 2 106 0,3-5-43 15,2-5-281-15,-4-4 5 16,3-4-272-16</inkml:trace>
  <inkml:trace contextRef="#ctx0" brushRef="#br0" timeOffset="19294.87">16457 874 186 0,'0'0'1551'16,"0"0"-1405"-16,-26-40-146 15,18 35-14-15,1 4 14 16,0-2 136-16,-2 3 16 0,-2 0 1 15,-3 3-124-15,2 5-27 16,1 2 24-16,-1 4-3 0,0 4 2 16,-1 1-13-16,-1 8-12 0,1-3-3 15,-2 5-16-15,3-1 19 0,2-1 0 16,-1-1-1-16,3 0 1 16,4-2-2-16,1-3-4 0,3-2-7 15,0-1 12-15,4-3-20 0,4-4 21 16,4-1 2-16,4-4 43 0,3 0 10 15,1-2 3-15,1-2 61 0,2 0-45 16,1 0-16-16,0-2 7 0,-1 1-17 16,-2 2-3-16,0 2-29 15,-5 3 39-15,0-1-20 0,-5 3-22 16,1 2 38-16,-1 7-19 0,-6 2-22 16,2 5 31-16,-6-4-38 0,-1 2 0 15,-4 0 90-15,-1 6-93 0,-3-5 26 16,-3 3-17-16,0-1-9 0,-1-2 16 15,-1-2-10-15,0-2-6 16,-2-1 0-16,2-1 0 0,-1-3 0 16,2-2-55-16,-1 1 52 0,2-4-19 15,-2-2-100-15,1-2 97 0,0 1-20 16,0-3-77-16,0 0 71 16,1-2-27-16,1 1-86 0,2-3 71 15,1-1-24-15,3 0-103 0,3-5 29 16,-3-2-14-16,2-3-273 0,2-6 26 15,0 1-21-15</inkml:trace>
  <inkml:trace contextRef="#ctx0" brushRef="#br0" timeOffset="19721.9">16269 810 170 0,'0'0'1615'0,"0"0"-1446"15,-14-46-94-15,11 35 6 0,2 4 49 16,1 3 93-16,0 0 109 0,1 3-181 15,3-4-64-15,4 1-62 16,3 0 27-16,7-4-24 0,6 0-21 16,2 1 28-16,0 3-35 0,-2 0-20 15,-1 3 18-15,0-3 2 0,1 2-71 16,-2 0 52-16,1-2-48 0,0 2-107 0,-1-2 78 16,1 2-24-16,-3-2-151 0,0-2 103 15,0 2-34-15,-3-1-191 16,2-2 191-16,-3 3-22 0,1-2-174 15,-1 2 196-15,0 0 26 0,-4 0-153 16</inkml:trace>
  <inkml:trace contextRef="#ctx0" brushRef="#br0" timeOffset="20029.32">16696 1346 316 0,'0'0'2629'0,"0"0"-2478"0,0 0-151 16,0 0 0-16,0 0 2 16,0 0 116-16,19-33-57 0,-5 24-61 15,4 1 3-15,0 1-3 0,5 0 0 16,-3 3-34-16,4 0 31 16,1 0 3-16,1 2-163 0,-1-1 70 15,-1 0-39-15,0 2-223 0,1-2 16 16,-3 1-145-16,-4-2-734 0</inkml:trace>
  <inkml:trace contextRef="#ctx0" brushRef="#br0" timeOffset="20833.07">17419 740 2267 0,'0'0'258'0,"-28"-44"-258"16,13 25-103-16,4 10 103 0,-2-2 165 15,1 7-53-15,1 1-112 0,-2 3-3 16,1 4 1-16,0 3-27 15,-3 2-19-15,2 1 32 0,1 4-13 16,-3 2-75-16,2-1 49 0,0 1 23 16,-1 0 5-16,2 3 24 0,2-1-10 15,-2 2 9-15,1-2 4 0,4 0 13 16,1 0 6-16,0-1 7 16,6 0 6-16,0 2 26 0,2-3-9 0,6 1-14 15,-2 1 20-15,5 0 0 0,2 0 0 16,2-1 19-16,2 4 6 0,2-2-19 15,-3 4 3-15,4 2 29 16,-1 0-32-16,-3 6-23 0,1 1-38 16,-6 0-9-16,-3 3 9 0,-6 1 76 15,-2 0-76-15,-2-2-35 0,-2 2 16 16,-8-5 16-16,0 0-96 0,-6-2 51 16,1-2-45-16,-6-5-145 15,2-3 122-15,-3-4-13 0,0-7-65 16,1-4 122-16,3-7 72 0,2-6 23 0,6-7 39 15,4-7 41-15,6-8 75 16,5-3-72-16,9-10 13 0,4-2 89 16,5-3-51-16,5 0-52 0,3-2-63 15,2 3 9-15,1 3-51 0,0 3-4 16,0 6 4-16,-4 4 0 0,-2 7-50 16,-2 4 34-16,-6 6-4 0,-1 6-165 15,-4 3 95-15,-3 5-73 0,-2 1-198 16,-3 0 43-16,-2 1-68 15,-1 2-698-15,0 0 429 0</inkml:trace>
  <inkml:trace contextRef="#ctx0" brushRef="#br0" timeOffset="21280.28">17596 753 3195 0,'0'0'130'0,"-39"-8"-130"15,26 9-71-15,2 3 71 0,5 6 87 16,-1 3-86-16,-2 6-2 16,-1 3-17-16,4 6-59 0,0 0 64 15,4 0 4-15,-2 2-139 0,4-2 104 16,4-4-33-16,2 0-62 0,6-4 137 15,0-6 0-15,4 4-21 16,0-5 20-16,2-1-33 0,0 1 36 0,0-2 19 16,2 0 20-16,-4 1 3 0,-2 0 38 15,0 2-6-15,-2 1-7 16,-3 2 7-16,-2 2-17 0,-3 4-38 16,-2-1 52-16,0 4-33 0,-2-1-38 15,-4-1-48-15,-4 1 48 0,-3-1 83 16,-2 3-45-16,-1-2-38 0,-4 2 10 15,-2 1-10-15,-2-4 0 0,-2 3-106 16,-1-3 74-16,1-4-35 16,1-2-142-16,2-4 91 0,0-2-1 15,3-8-130-15,6-4-6 0,3-6-27 16,5-11-290-16,1 2 119 0,3-10-98 16</inkml:trace>
  <inkml:trace contextRef="#ctx0" brushRef="#br0" timeOffset="21467.77">17660 833 1843 0,'0'0'1601'0,"-7"-39"-1474"15,2 25-89-15,4 7 32 16,-2 3 191-16,2 3-81 0,1-1-152 16,0 1-12-16,0 1-16 0,4 0-248 15,2 0 247-15,12 0-10 0,7 0-156 16,10 0 72-16,2-1-79 0,-2-6-321 15,-1 2 131-15,-7-3-102 0,-8 0-799 16</inkml:trace>
  <inkml:trace contextRef="#ctx0" brushRef="#br0" timeOffset="21827.1">17961 572 232 0,'0'0'2645'0,"-38"6"-2284"0,19-2-361 16,8 4 16-16,1 2-12 0,4 0 114 15,1 5-118-15,-2 2-23 16,3 2 21-16,0 1 2 0,2 4-76 16,-2 0 76-16,1 0-74 0,2 1-180 15,-5 2 135-15,6 1-29 0,-4-5-133 16,3-3 97-16,-2-6-24 0,2-7-152 15,1-4 321-15,0-3 39 0,4 0 214 16,-3-3 49-16,3-4-91 16,6-5 35-16,0-8-146 0,4-6 10 15,-1-4 65-15,0 1-46 0,-3 2-26 16,-4 2-16-16,0 2-6 0,-5 5-42 16,-1 0-14-16,-1 4 12 0,-2 6-15 15,-6 0-158-15,-1 2 56 16,0 4-36-16,-6 2-246 0,4 0 102 15,-3 4-85-15,4-2-531 0,2 1 683 0</inkml:trace>
  <inkml:trace contextRef="#ctx0" brushRef="#br0" timeOffset="22139.57">18163 596 2782 0,'0'0'710'15,"0"0"-631"-15,0 0-44 0,-12 46-38 16,6-15 6-16,0 2 139 0,-1 6-104 16,2 1-3-16,-5 7-10 0,1 3-25 15,0 5 10-15,-2 1-10 16,-2 1 0-16,2 2 3 0,-4-3-5 15,1 0 2-15,-1-1-73 0,2-3 48 16,-6-2 16-16,3 0-143 0,0-5 130 16,3-2-16-16,-2-3-118 0,2-6 105 15,2-2-45-15,2-4-208 16,1-2 60-16,1-6-118 0,2-7-499 16,2-4-119-16</inkml:trace>
  <inkml:trace contextRef="#ctx0" brushRef="#br0" timeOffset="22389.54">18008 1445 3112 0,'0'0'344'0,"0"0"-296"16,0 0 3-16,0 0-51 0,0 0 25 16,0 0 6-16,0 0 45 0,0 0-76 15,0 0-22-15,23-4 20 16,-17 12 2-16,1 1-111 0,-3-2 70 15,0-2-45-15,-1 3-140 0,1-2 169 16,-3-2 12-16,-1 1-45 0,-1-2 71 16,-5 1-39-16,-3-2-80 0,-8 0 106 15,-2-2-23-15,-4 0-113 16,-3 0 36-16,-4 0-33 0,-6 0-173 16,-2 1 62-16,3 3-167 0,-2 1-672 0</inkml:trace>
  <inkml:trace contextRef="#ctx0" brushRef="#br0" timeOffset="22813.91">15501 2184 2756 0,'0'0'974'0,"0"0"-918"16,0 0-56-16,0 0-310 0,0 0 272 16,0 0 38-16,51 12 83 0,-10-8 12 15,10-3-95-15,4 2 28 16,9-3-28-16,6 0 0 0,12 0 7 16,6 0-26-16,4-3 19 0,9-2-207 15,4-3 166-15,3-2-26 0,6-3-163 16,0 0 99-16,2-1-20 0,-2-3 28 15,0 2 123-15,-2-2 4 0,-5 1 12 16,-3-1 9-16,-7 2 1 0,-6-1 61 16,-4 1-3-16,-13 3-4 0,-6 0 19 15,-8 4 35-15,-9 2-28 0,-8 0-20 16,-7 5 18-16,-7 0-21 16,-8 1-39-16,-1 2 38 0,-5 2-82 15,-4 2-25-15,-3-4-3 0,-3 2 24 16,-4-1-268-16,5 1 112 15,0-1-67-15,0-1-598 0,-1-2-363 0</inkml:trace>
  <inkml:trace contextRef="#ctx0" brushRef="#br0" timeOffset="41190.58">5675 1110 1045 0,'0'0'560'16,"-43"-8"-433"-16,20 7-98 0,5 1-25 16,0 0 51-16,1 0 159 15,1 1-116-15,-1 2-43 0,-1 1-55 16,2 1-20-16,-2 2 4 0,0 1 12 15,0 4-19-15,-4 0 22 0,2 3-15 16,-2 3 3-16,-4 5-20 0,-3 4 11 16,0 5-4-16,-5 2 3 0,-2 5-23 15,-2 1-15-15,-1 0 28 0,-2 3 16 16,-3 5 14-16,0 0 5 0,0 2-2 16,0 2 13-16,-2 2 0 15,2-1 49-15,-1 4-4 0,2-3 7 16,2 0 71-16,1 2-81 0,1 0 7 15,2 2 41-15,-2 2-45 0,5 2-16 16,2 0-3-16,1 4-26 16,2 0-13-16,2 2-13 0,3-2 12 15,3 4 1-15,1 0-29 0,1 0 29 16,2 2-3-16,1-3-23 16,4 0 26-16,1-2-3 0,3 1-22 15,-1-4 24-15,6 1 0 0,2-1-19 16,-2 0 20-16,3-1 4 0,0 2-3 15,3-5-1-15,1 0-1 0,1-1-3 16,3 0-10-16,1-3 14 0,2-3 4 16,1 2-4-16,3-6-4 0,2-1-25 15,0-1 10-15,3-2 16 16,3-2-16-16,-2-5 17 0,5 0 0 16,-1-2-17-16,2-2 17 0,-1 4-14 15,4-5-6-15,-1 4-1 0,2-6-3 16,-2 0-10-16,3-2 24 15,0-1-21-15,-1 1-9 0,3-5 26 16,0-1-4-16,0 0-2 0,2-3-4 16,-1 0 26-16,1-2 0 15,1 1 0-15,1-2 1 0,2-3-1 0,-3-2 1 16,3-2 12-16,-1-4 4 16,1 0-17-16,1-3 0 0,2-2 3 15,-1-1 0-15,5-5 0 0,-2-3-3 16,3-3-1-16,-1-1 1 0,1 0 27 15,1-1-25-15,2-2-1 0,1-2 18 16,0 1 1-16,-1-4-4 0,2 0 38 16,0-1-53-16,5-2-1 15,-4 0 44-15,4-2-43 0,-1-2 24 16,0 2 4-16,3-2-28 0,-1 2 1 16,0 0 1-16,-1-1-2 0,4 1 1 15,-4 1 14-15,1 0-15 0,0 1 12 16,-3-1 12-16,2 2-12 15,0-1-13-15,-1 2 1 0,-1-1-1 16,-1 1-3-16,1 1-11 0,-3-1 12 16,0-1 4-16,2 0-1 0,0-1 1 15,-1 0 0-15,1 1 1 0,-2-5-3 16,1 4-37-16,0-5 37 0,4 2 19 16,-2-4 0-16,-2 1 5 15,4-2-23-15,-4 1-2 0,1 2-27 16,1-3 28-16,-1-2 20 0,-1 1-17 15,-2 0-3-15,2-3 2 0,-2 2 6 16,1-1 4-16,-1-2-12 0,3 2-2 16,-2-4 0-16,0 2 1 0,2-1-17 15,-3 0 18-15,1-2 22 0,1 2-22 16,-1-1-1-16,2 2-1 0,-2 0-9 16,-1-1 11-16,0-2 1 0,-1 3 29 15,-1 2-24-15,-2-2-6 0,0 2-3 16,2 1 3-16,-6 0 0 0,1 1-2 15,-1-2 2-15,-3 1 0 16,3 0-4-16,-1-3 4 0,-2 2 0 16,2 0 4-16,0-1 15 0,-2 2-16 15,3-3-3-15,-1 2 4 0,-3 1-1 16,1 0 11-16,-2 1-14 16,2 0-49-16,-2-3 49 0,1 2 20 15,-4 1-20-15,-2-2-32 0,1 0-3 16,-4-1-33-16,-1-2-7 15,-3-2 46-15,0 3-10 0,-5-4 21 16,0 4-1-16,-5 0 19 0,-2-3 4 16,-3-1-3-16,-3 2-1 0,-5-4 23 15,-4 5-1-15,0-3-5 0,-1 3 15 16,-6-2-9-16,-4 0-1 0,2 2 17 16,-4-3-7-16,1 4-2 0,0 0 34 15,-4 1-6-15,1-1 7 0,-1 0-39 16,-1 2-4-16,-1-1-9 0,0 2-12 15,-1-2-1-15,-4 3 0 16,1 1 13-16,-4 1-14 0,-4 0 1 16,0 2-19-16,-4 2 3 0,-2 2-10 15,-2 0-57-15,-3 2 41 0,0 2 6 16,-6-1-41-16,0 4 51 16,-3-2 24-16,-4 4 2 0,1-1 4 15,-4 2-1-15,-3 0 16 0,0 2-19 16,-4 2 22-16,1 3-18 15,-4-1 8-15,3 0 8 0,-4 3 30 16,-1 1-31-16,0 1-16 0,-2 0 44 16,-2 1-21-16,-1 0 19 0,2 2-42 15,-2 0-4-15,0 0 1 0,1 0-13 16,-2 0 13-16,-1 2 0 0,2-2 1 16,-2 5-14-16,-2-4 6 0,1 3-12 15,-2-2 19-15,-2 0 14 0,0 2-9 16,-2-1-4-16,-1 2 21 0,3 2 7 15,-3 2 16-15,1 1-16 16,-4 3 10-16,2-1 16 0,-3 3-26 16,1 1-17-16,-1 1 62 0,0 0-48 15,2 2-13-15,-2 2 19 0,0 2-32 16,0 2 13-16,1 2-13 16,-1 2 0-16,1 1-3 0,-2 3-1 15,0 3 4-15,-1 3-48 0,-2 3 48 16,3 4 0-16,0 4-51 15,-2 5-33-15,2 5-41 0,-1 5-218 16,22-14-10-16,0 5-297 0</inkml:trace>
  <inkml:trace contextRef="#ctx0" brushRef="#br0" timeOffset="41984.67">1917 4390 1600 0,'0'0'445'16,"-50"-29"-335"-16,28 18-88 15,6 6-20-15,4 2 47 0,4 2 171 16,3 0-104-16,2 1-32 0,1 0-16 15,-1 0-39-15,3 0-29 16,0 5-196-16,11 4 138 0,3 10 38 16,6 9 20-16,6 8 55 0,3 5 3 15,0-1 13-15,2 4-32 16,4 3-39-16,-1 0 1 0,2-1-7 16,0 2 6-16,2-2 0 0,2-4 22 0,-3 0 14 15,-1-9-36-15,1-5 19 0,-3-5-19 16,-2-11-55-16,-2-4 55 15,0-6-2-15,-4-2 5 0,-2-4 36 16,-1-2-7-16,-4-6-13 0,-3-6 30 16,-3 0-1-16,0-4 26 0,-6-3 3 15,2-2-16-15,-5-1-39 0,0 0 36 16,-4-2-55-16,-1-2 16 16,-6 1 10-16,-2 2-29 0,-3-2 9 15,-1 0-9-15,-3 2 0 0,-3 0-87 16,-1-1 36-16,-1 2-61 0,-3 3-213 15,2 1 76-15,-2 3-42 0,4 1-284 16,2 2 210-16,-1 4-61 0,7 4 73 16</inkml:trace>
  <inkml:trace contextRef="#ctx0" brushRef="#br0" timeOffset="42547.11">2612 4802 1138 0,'0'0'423'16,"0"0"-338"-16,0 0-85 0,0 0 0 16,0 0 2-16,0 0 85 15,0 0-2-15,37-32-27 0,-29 3-21 16,-2-3-17-16,-1-4-18 0,0-1 3 15,-2-3-3-15,1-3-2 0,-3-4 0 16,2-1-1-16,-3-1 1 0,-4-3 1 16,-3-1-1-16,1-1 0 0,-5 2 5 15,-2 0 10-15,-2 2-14 16,-2 2 3-16,-1 1-4 0,-4 4 23 16,0 5 55-16,0 4-26 0,-2 6 13 15,0 4 97-15,4 7-43 0,0 2 20 16,2 6 64-16,1 5-84 15,0 1-39-15,5 3 4 0,0 4-14 16,5 0-70-16,2-1 16 0,2 1-32 16,3-3 3-16,0 5-147 0,7 3 93 15,5 3 5-15,5 3-8 0,3 2 68 16,3-1 2-16,1-1-10 16,1-2 10-16,4 0 0 0,1-1-4 15,0-2 4-15,5-1 0 0,0 2 2 16,-3-3-2-16,-2 1 0 0,-2 2 13 15,-4 1-13-15,-1 2 0 0,-6 4 1 16,-2 0 34-16,-2 2-12 0,-5 3 28 16,-5 0 32-16,2 1-38 0,-5-2-45 15,0 1 39-15,0 0-39 16,0-3-3-16,0 1-10 0,4-2 13 16,-2-6-141-16,-1-1-4 0,0-5-65 15,3-7-395-15,-2 1 52 16,2-6-239-16</inkml:trace>
  <inkml:trace contextRef="#ctx0" brushRef="#br0" timeOffset="42972.56">2949 3632 385 0,'0'0'2109'0,"0"0"-2022"0,0 0-87 15,0 0 0-15,0 0 0 0,0 0 124 16,-34 16-124-16,32-14-3 0,2 2-91 16,0 0 55-16,2-1 37 0,3-2-40 15,0 1 40-15,3-2 1 0,-2 0-9 16,4-4 10-16,1-6 23 0,0-4-13 16,-2-8 6-16,-1 0 13 0,-3-5-13 15,-1 2 16-15,-4-2 4 0,0-1-14 16,-1-3 4-16,-3 2-3 15,-4 1-14-15,3 3 27 0,-6-2-11 16,0 3-21-16,1 5 18 0,-4 6-21 16,1 6 9-16,1 6 35 0,-1 4 22 15,-1 10 29-15,1 8-96 16,0 10-17-16,3 10 17 0,4 7 77 16,3 8-10-16,3 0-19 0,4 3 13 15,8-6-39-15,9-3-21 16,5-8-2-16,6-3 0 0,10-10-21 0,8-11 6 15,12-17 16-15,12-24-45 16,11-26 23-16,14-34 22 0,11-29-231 16,-19 20-81-16,1-20-357 0</inkml:trace>
  <inkml:trace contextRef="#ctx0" brushRef="#br0" timeOffset="45232.33">14040 4830 1565 0,'0'0'462'0,"0"0"-336"15,0 0-113 1,0 0 26-16,0 0 71 16,0 0-110-16,0 0-84 0,0 0-72 15,-1-30 156-15,6 30 0 0,0-2 13 16,5 2 26-16,-1 0-39 0,4-2-21 16,3-1 21-16,2 2 2 0,3-5 15 15,0 1-15-15,6-3-1 0,4-4 25 16,5-1-24-16,4-5 2 0,5-3-4 15,4-2 22-15,6-3-19 16,4-2 13-16,6-2-16 0,4 1 0 16,5-4 0-16,3 1 1 0,6 0 12 15,-1-2-11-15,6 2-1 0,2-1 11 16,-1 1-6-16,3 1-6 0,0 3 4 16,0 2 60-16,-3 2-12 0,2 5-20 15,-3 2 40-15,0 3-30 16,0 2-23-16,-1 3 0 0,-2 5 14 15,-1 1 5-15,-1 3-12 0,-1 0 6 16,0 4-25-16,-4 3 12 0,-4 4-35 16,-4 1 16-16,-2 2-10 0,2 2 10 15,-6-1 0-15,-3 2-16 16,0-3 15-16,-1 4 1 0,-6-3 0 16,-2 2-3-16,-6 1-3 0,-4-4-36 15,-8 1 42-15,-3 1-2 0,-4-3 0 16,-6 1 0-16,-2-4-14 0,-6 1-26 15,-6-3 0-15,-2-1-10 16,-1-2-51-16,-4-1 48 0,1 1-3 16,-1 1-30-16,0-1 10 0,0 2-22 15,-1-1-245-15,-4-2 7 0,1 2-154 16</inkml:trace>
  <inkml:trace contextRef="#ctx0" brushRef="#br0" timeOffset="45749.97">17119 3753 218 0,'0'0'1601'0,"0"0"-1410"16,0 0-109-16,0 0-60 16,53-8 66-16,-28 17 38 0,3 5-35 15,3 0 6-15,-2 2-33 0,3 3-15 16,2 2-27-16,2 3 26 15,-2 0-25-15,2 2-23 0,2-1 18 16,-2 3-18-16,1-1 0 0,-2-1 3 16,-1 1-3-16,0 1-6 0,-5 0 4 15,-1-1-80-15,-5-2-76 16,-6 2 156-16,-5 3 1 0,-5 1 1 16,-6 1 3-16,-1 3-1 0,-11 2 43 15,-7 0 46-15,-5 3-23 0,-9 4-17 16,-9 3 20-16,-5 4-16 0,-7 1-30 15,-4 2 30-15,-3 4-55 0,4-5 22 16,1 2-19-16,4-3-3 0,6 2-38 16,5 0 37-16,5 2-24 15,9-3-177-15,2 0 37 0,6 3-51 16,5-2-342-16,2-13-87 0,5-5-404 0</inkml:trace>
  <inkml:trace contextRef="#ctx0" brushRef="#br0" timeOffset="46394">15677 5488 1372 0,'0'0'459'0,"0"0"-336"0,-20-39-13 16,16 34-48-16,4 2 19 16,-4 0 123-16,2 2-120 15,2 2-84-15,-2 10-206 0,2 9 206 16,0 11 43-16,0 5 64 0,0 6-68 16,0 2-26-16,0 8 3 0,0 4-14 15,-1 4-2-15,-2 4 1 0,1 4 6 16,-4 2-7-16,0 0-11 15,-1 2 10-15,-1-2-2 0,-1-5-13 16,-1 0 15-16,4-9-1 0,-1-4-36 0,2-8-11 16,1-8-42-16,1-9-93 0,0-7 34 15,1-7-15-15,0-6-268 0,2-4 23 16,-4-5-190-16</inkml:trace>
  <inkml:trace contextRef="#ctx0" brushRef="#br0" timeOffset="46643.98">15293 5644 1785 0,'-12'-43'516'0,"6"18"-435"0,2-5 26 15,4 10 38-15,5-2-16 0,8-1-52 16,6-2 0-16,8 1-19 0,5-4-23 15,4 1-32-15,2 3 29 0,1-1-32 16,4 3-12-16,-1 2 8 16,2 3-24-16,0 2 5 0,0 3 20 15,-2 2-48-15,-4 4-207 0,-4 2 129 16,-4 4-49-16,0 3-279 0,-8 5 87 16,-6-1-86-16,-5 3-617 0</inkml:trace>
  <inkml:trace contextRef="#ctx0" brushRef="#br0" timeOffset="47800.14">15753 6008 1068 0,'0'0'150'15,"0"0"-101"-15,0 0-13 0,0 0 58 16,0 0 173-16,0 0-170 0,0 0 147 15,0 0 109-15,0 0-259 0,2 13-39 16,11-29 0-16,3-1-20 0,0-2-6 16,1 4-3-16,-2 3 16 15,1 2-10-15,1 3-16 0,-3 4-1 16,0 3-15-16,0 2-41 0,-1 6 37 16,2 6-9-16,-1 6 8 0,-2 2 5 15,-2 4 3-15,-5 5 17 16,-1 2 2-16,-3 5-22 0,-1-2-5 15,-2-2 4-15,-2-2 0 0,-3-6-102 16,3-6 100-16,0-7-10 0,1-6 10 16,3-2 3-16,0-5 20 0,0 0 28 15,0 0 32-15,0-5-9 0,0-3-29 16,3-8-21-16,5-6-21 0,1-3-36 16,5 0 36-16,-2 3 0 15,2 1-36-15,4 1 33 0,-2 3-10 16,1 1-39-16,0 5 52 0,-3 2-32 15,0 5-71-15,-2 2 64 0,-2 2 7 16,-5 0-14-16,0 3 30 16,1 2-9-16,0 5 2 0,2 6 23 15,0 2 2-15,-1 1 8 0,0 0-4 16,-3-3-4-16,1-2 21 0,3 0 3 16,-3-2 22-16,1-4-19 0,-1-2-16 15,0 0-11-15,2-2 5 16,2 0-6-16,5-3 18 0,2-1-16 15,1-3 27-15,0-6-11 0,1-3 16 16,0-4-12-16,2 0-1 0,2-3-22 16,-2 2 23-16,-2 0-23 0,1 5 13 15,0 1-13-15,-3 3 0 0,-2 3-1 16,0-1 1-16,-2 6 0 16,-2 0-12-16,1 0 9 0,-2 2 3 15,-2 3-23-15,2-1 22 0,2 3 1 16,2-1-10-16,2 1 10 0,1 1 0 15,0-3 0-15,-1 1-3 0,-1-1 3 16,2-2-93-16,-1-2 57 16,4-1 10-16,-3 0 17 0,0 0 9 15,0-4 9-15,-2-1-5 0,1 2 9 16,-4 2-13-16,-3 1-2 0,-2 0 2 16,0 0 0-16,-1 0 2 0,0 0 4 15,-1 2-6-15,3 1-11 16,-4 1 11-16,-1 0 0 0,1 3-100 15,-3-2-55-15,0 0-10 0,0-1-189 16,0-1 74-16,3-3-16 0,-1 0-26 16,6-8 289-16,3-8-25 0,5-5-236 15,0-3 281-15,-1-2 13 0,-2 4 326 16,0-1-98-16,1 2 3 16,-5-1 170-16,0 6-161 0,-6 6-13 15,-2 4 132-15,-1 4-169 0,2 0-16 16,-2 2-13-16,1 0-161 0,-1 4-4 15,1 8 4-15,1 11 23 0,-2 8 34 16,0 3-50-16,0 4 18 16,0-5-25-16,-3 3 20 0,0 0-8 15,1 0-12-15,0-4-153 0,-2 0-278 16,-1-7 373-16,2-5 42 0,1-8-43 16,0-4-21-16,2-6-72 0,0-2 152 15,4-8 25-15,4-7 73 16,0-6-47-16,4-3 11 0,0-2 38 15,-1 6-29-15,1-2-13 0,0 3 9 16,-1 6 4-16,1-1-42 0,-2 8-26 16,0 0 23-16,-4 4-26 0,2 2-43 15,3 1 42-15,0 4-21 0,2 2-26 16,3 2 47-16,-7 1-1 16,5-1-204-16,-1 0 54 0,0-2-36 15,1 1-256-15,-5-1 54 0,0-5-187 0</inkml:trace>
  <inkml:trace contextRef="#ctx0" brushRef="#br0" timeOffset="47987.62">17244 5805 1672 0,'0'0'227'0,"-19"-33"-225"16,14 21-4-16,2 5-12 15,2 3-2-15,1-1-88 0,0-1-342 16,0 1-111-16,5-4-98 0</inkml:trace>
  <inkml:trace contextRef="#ctx0" brushRef="#br0" timeOffset="48242.51">17428 5258 2024 0,'0'0'289'15,"0"0"-79"-15,0 0-36 0,1-33 19 16,-1 33 141-16,2 0-334 0,0 3-20 16,4 13-98-16,2 13 118 15,2 14 70-15,1 9-34 0,-8 12-8 16,-3 4-28-16,-3 9 7 0,-10 7-7 16,-2 5 0-16,-2 2-3 0,-1-3 0 15,4-3-73-15,0-5-68 16,5-5 76-16,2-7-15 0,6-7-88 15,1-7 97-15,0-12-23 0,7-7-691 16,1-11 775-16,1-11-35 0,-4-6-447 16,1-6 107-16,2-5-114 0</inkml:trace>
  <inkml:trace contextRef="#ctx0" brushRef="#br0" timeOffset="48507.74">17585 5576 2149 0,'4'-48'120'0,"-2"12"-75"0,0 4 178 16,-2 16-52-16,0 9 48 0,0 3 72 16,2 4-265-16,-1 0-52 15,2 9-56-15,1 11 82 0,1 16 42 16,2 12-17-16,-1 10 42 0,-2 4-67 16,-2 0 4-16,-2 3-4 0,0 2 0 15,-4-3-16-15,-2 2 3 16,1-2 3-16,-2-4-162 0,1-1 107 15,0-6-5-15,4-6-187 0,0-4 98 16,2-5-31-16,0-7-199 16,0-11 93-16,0-8-951 0,0-8 1094 0</inkml:trace>
  <inkml:trace contextRef="#ctx0" brushRef="#br0" timeOffset="48710.85">17421 6153 1850 0,'0'0'467'16,"0"0"-353"-16,0 0-1 15,0 0 51-15,0 0-32 0,0 0-132 16,0 0 16-16,27-39-16 0,1 26 0 16,3 1-30-16,1-1 30 15,4-2 0-15,1-1-150 0,3 1-24 16,-4-1-69-16,3-1-240 0,-11 5 37 15,-6-1-284-15</inkml:trace>
  <inkml:trace contextRef="#ctx0" brushRef="#br0" timeOffset="49101.43">17759 6136 2020 0,'0'0'269'0,"0"0"-181"16,0 0-88-16,0 0-36 0,0 0 17 16,0 0 19-16,0 0 29 15,45-11-3-15,-24 6-23 0,2-2-3 16,-2-1-25-16,3 0-72 0,-2-1-26 16,2-2-134-16,-7-1 95 0,4-3 19 15,-5 1-43-15,-2-1 164 16,-5-1 22-16,-4 1 35 0,-1 2 11 15,-4 2 68-15,0 3 136 0,0 4-94 16,-4-1 26-16,-1 4 180 0,-2-2-194 16,-1 3-36-16,-5 4-32 15,-2 8-43-15,3 4-41 0,-1 4 4 16,4 4-20-16,-1 0 0 0,5 3-45 16,1-3 32-16,3 1 7 0,1-2-229 15,4-1 99-15,2-3-35 0,5-3-198 16,2-4 89-16,5-4-38 0,2-7-337 15,1-5 221-15,4-8 118 0</inkml:trace>
  <inkml:trace contextRef="#ctx0" brushRef="#br0" timeOffset="49494.54">18131 6118 660 0,'0'0'345'0,"36"-52"-71"15,-22 28 175-15,-2 3-206 0,-1 1-9 16,-8 8 138-16,-1 3-166 0,0 3-19 16,-2 5 34-16,0 0-71 0,1-1-100 15,-1 2-50-15,0 3-38 16,0 6-35-16,0 10 12 0,0 4 61 15,1 2 0-15,-1 0-46 0,6-2-62 16,-1-2-49-16,3-1-124 16,1 0 101-16,1-2-66 0,0-4-212 15,2-2 198-15,3-5-14 0,-2-7-133 16,2-8 244-16,-2-8 163 0,5-8 20 16,-4-5 149-16,1-6 66 0,0-5 243 15,-2-1-240-15,-1-5-30 0,1-3 119 16,-3-4-210-16,-1-2-34 0,-1-2-5 15,-3 1-30-15,-2 0-19 0,0 2-6 16,-1 4 25-16,1 0-48 0,-3 8 13 16,-4 3-10-16,3 8-3 0,-5 9 1 15,1 7 19-15,0 7 38 16,2 5 89-16,-2 3 20 0,-3 12-167 16,-6 19-90-16,-4 14 90 0,-2 19 39 15,-2 11 15-15,4 2 10 0,-2 7-64 16,0-1 3-16,2 5-6 15,2-3-42-15,2-1 4 0,2-4 12 16,1-1-99-16,3-6-246 0,3-2 194 16,-1-6-44-16,2-7-295 0,-1-10-839 15,0-16 1270-15</inkml:trace>
  <inkml:trace contextRef="#ctx0" brushRef="#br0" timeOffset="49947.61">16135 6857 1744 0,'0'0'1155'0,"0"0"-1068"16,0 0-87-16,0 0-196 0,69-7 196 15,-14 7 80-15,13 0-6 16,5-4-16-16,12-2-55 0,10 0 23 16,8-2-20-16,7 0-6 0,2-2-5 15,8 2 5-15,3-3 0 0,0 0-49 16,1 1 48-16,-2-4-26 0,-3 1-42 15,-6-2 68-15,-6 1 1 0,-7 0-29 16,-5 2 29-16,-9 2 29 0,-10 0 71 16,-6 2 12-16,-10 0-20 0,-12 3 4 15,-7 1-3-15,-6 0-27 16,-13 1-46-16,0 3 49 0,-9-2-69 16,-2 2 4-16,-6 0-4 0,-2-2 0 15,-1 0-45-15,1 0 20 0,0-2-77 16,-1-4-243-16,-2-5 27 0,0 1-258 15</inkml:trace>
  <inkml:trace contextRef="#ctx0" brushRef="#br0" timeOffset="56462.78">6009 1837 698 0,'0'0'257'0,"0"0"-257"16,0 0-78-16,0 0-98 0,0 0 176 16,0 0 62-16,0 0 62 0,0 0-56 15,0 0 11-15,39 1 67 0,-24 2-91 16,-1 0-2-16,5-2 34 16,-3 0-51-16,4 2-3 0,0 0 9 15,3 1-22-15,-1 2-4 0,4 1 23 16,0-3-38-16,2 4 0 0,3-3 22 15,1 1-23-15,1 0 13 0,2 0-10 16,2 0 23-16,1-2-26 0,2 3 0 16,0-3 0-16,0-1 13 0,1 2-10 15,-1-4-3-15,0 3-3 0,0-1 0 16,0 1 3-16,-1-1-1 16,-1-1-12-16,0 1 10 0,-1-2 6 15,-1-1-3-15,-4 0 0 0,3-1 3 16,-3-2 12-16,-3-1-13 0,-1-1 0 15,-3 2-2-15,-3 1 0 16,-4 0 0-16,1 1 0 0,-6 1-3 16,-5 0 1-16,-2 0 2 0,-1 0-2 15,-2 0 1-15,1 0-4 0,-2 0 5 16,-2 0 0-16,0 0 165 0,0 0 4 16,-2 0 39-16,-2 0-141 15,-2 0-67-15,0 1 0 0,-2 1 25 16,0-1-25-16,-2 2 0 0,0-2 3 15,-1 3 32-15,-2-3-22 0,1 2 29 16,1-2-41-16,0 1 1 0,2 0 3 16,-3 2 31-16,0-1-17 0,0 5-6 15,-3 0-13-15,2 0-7 0,-3 3-10 16,1 1 16-16,-2-2 1 16,0 6 31-16,-3-1-31 0,0 0-19 15,-2 2-4-15,1 0 10 0,-4 1 13 16,-1 3-5-16,-2-1-17 0,-1 0 21 15,1 0-7-15,-3 3 6 16,2-2 0-16,0-2 0 0,-1-1 1 16,1 0 1-16,1-2 0 0,-1 1 13 15,1 0-11-15,0-1 11 0,0 3-11 16,1 0-1-16,2-1 15 0,-2 2 0 16,3-1 6-16,1 1-22 15,-1-1 17-15,3 1-17 0,1-2-10 16,-1 2 7-16,2 0 2 0,0 0-20 15,2 3 21-15,0-3-2 0,2-1-17 16,0 2 6-16,3-1 13 0,2 1-10 16,-4-1-6-16,5-2 15 0,0-1-29 15,1-2 30-15,1-2-12 0,2-4-5 16,1-2 17-16,0-2 4 16,1-3 10-16,2 2-11 0,-2-3-2 15,0 2 1-15,1-1 14 0,2 0-4 16,-2-2-12-16,1 1 0 0,0 2-23 15,-1-3-5-15,1 1 27 16,-2 0 1-16,2 1-19 0,1 0 18 16,-1 0 1-16,-1-1 2 0,1-1 0 15,1 0 24-15,0 0 0 0,0 0-26 16,0 0 0-16,0 0 1 0,0 0 0 16,0 0 28-16,0 0 68 15,0 0-77-15,0 0-20 0,0 0 2 16,0 0-2-16,0 0 3 0,0 0 7 15,0 0 12-15,0 0-18 0,0 0-4 16,0 0 0-16,0 0-4 0,0 0-51 16,0 0 20-16,0 0 3 0,0 0-24 15,0 0 27-15,0 0 11 0,0 0 18 16,0 0 13-16,0 0-10 16,0 0 2-16,0 0-4 0,0 0 2 0,0 0 30 15,0 0-7-15,0 0 0 0,0 0-13 16,0 0-13-16,3 0-13 15,-2 0-45-15,0 0 42 0,2 0 13 16,0 1-107-16,3 1-139 0,0-2-148 16,4 0-874-16,-43-3 978 0</inkml:trace>
  <inkml:trace contextRef="#ctx0" brushRef="#br0" timeOffset="58843.17">6163 2561 9 0,'0'0'1'16,"0"0"226"-16,0 0 314 15,0 0-280-15,0 0-46 0,0 0 91 16,0 0-189-16,0 0-55 0,0 0-62 16,0 0-49-16,2 0-29 0,0 7 78 15,0 6 58-15,1 10 7 0,0 6 62 16,1 8-88-16,-2 6 0 0,1 4 23 15,0 9-59-15,-2 5 23 0,2 6-7 16,-2 3-19-16,0-2 0 16,3-1-24-16,-2-6-64 0,0-3-32 15,0-8 39-15,-1-4-10 0,-1-5 12 16,0-5-15-16,0-4 62 0,0-8 6 16,-3-3 16-16,-1-6 10 0,0-3 19 15,0-5 4-15,3-2 3 16,-2-2 7-16,2-1-7 0,-2 0 19 15,1-1 1-15,-1-1 6 0,0 0-26 16,-1 0-13-16,2-3-10 16,-1-1-2-16,-1 0 0 0,0 0 18 15,0 0 13-15,1 2 36 0,-1 0 33 16,2 0-59-16,0 0-3 0,0 1 16 16,0 1-35-16,2 0-20 0,0 0-9 15,0-1-33-15,0-1-13 0,0 1 36 16,4-4 19-16,-1 1 1 0,4-3 4 15,2-4-4-15,4 1 1 0,1-2 5 16,-1 0 6-16,3 2-12 0,-3 1 1 16,1 1 0-16,3 0-2 15,-1 0 0-15,3-1-11 0,1-1 11 16,0 0 0-16,1 0 0 0,4-2 2 16,-2-1-1-16,5-2-1 0,-1-1 0 15,2-1-2-15,2-3 2 16,1-1 1-16,0-1 0 0,0-2 0 15,0 2 2-15,1-4-1 0,2 4 0 16,-1-4 1-16,2-2 1 0,0 0 8 16,0-1-11-16,3-3 1 0,-4 1-2 15,3-1 1-15,-3 2 0 0,1 0 1 16,-1 2-2-16,1-1-3 16,-3 1-10-16,0 1 12 0,1-3-1 15,-2 4 2-15,-2 0 16 0,-2 0-16 16,0 2-3-16,-1 0 3 0,-2 2 2 15,-1-2-2-15,-2 4 0 0,-1-2 2 16,-4 4-2-16,-1 2 1 0,0 0 1 16,-2 0-1-16,-4 2 1 0,1 2 4 15,-3 4-3-15,-3 2 16 16,-1 2-15-16,0 0-3 0,-1 0-1 16,4 1-3-16,-2-2 2 0,3-1-1 15,1 0 2-15,3-4-1 0,4-3 2 16,0-2-1-16,3 2 1 15,-2 0 3-15,-1-1-3 0,3 1 0 16,0-4-1-16,-1 3-4 0,1 0-7 16,-2-1 10-16,3 0-15 0,0 2 13 15,0-3-16-15,2 1 19 16,-2 1 0-16,-2 0 2 0,5 2-2 16,-3 0-6-16,1 2 5 0,2 0 1 15,0 0 1-15,1-1 11 0,1-1-11 16,2 0 0-16,1-4 1 0,2 0 1 15,1-1 0-15,0-3 10 0,3-2-10 16,0 0-2-16,2-1-1 0,0 0-3 16,-2 1 3-16,1 0 2 0,-2 1-1 15,-1 2-1-15,-4 2 0 16,0 4-16-16,-2-1 15 0,-4 6-38 16,-3-1 26-16,-2 1 13 0,-3 4 3 15,-2 0 2-15,-3 1-4 0,-4 2-1 16,1 0-1-16,-4 1-1 15,2 0-16-15,0 0 18 0,-2 0 0 16,0 0 1-16,0 0 14 0,-2 0-12 16,1 0-1-16,-1 0 37 0,0 0-7 15,0 0 4-15,0 0 9 16,0 0-43-16,0 0-2 0,0 0-16 16,0 0 3-16,0 0 10 0,0 0-33 15,0 0 10-15,0 0-3 0,0 0-3 16,0 0 32-16,0 0 0 0,0 0 0 15,0 0 0-15,0 0-2 0,0 0 2 16,0 0 3-16,0 0 23 0,0 0 22 16,0 0-31-16,0 0-17 0,1 0 1 15,1 0 14-15,-1 2 33 16,0 4 14-16,1 3-42 0,-1 7-1 16,0 4 33-16,2 5-7 0,-2 7 7 15,-1-1 38-15,0 8-28 0,0 5-14 16,-4 5 7-16,3 4-13 15,-2 5-32-15,2-1-7 0,-2 0-3 16,3-2 0-16,-1-3-145 0,1-4 145 16,0-3 0-16,4-6-22 0,-1-4 3 15,-1-10-14-15,2-5-67 16,2-5 61-16,-4-5-6 0,1-3 3 16,0-3 16-16,-3-1-3 0,2-2-13 15,0 3 26-15,-2-3-7 0,1-1-6 16,-1 0 29-16,0 0 45 0,0 0 58 15,0 0-103-15,-1-1-16 0,-3-3 10 16,1 3 6-16,0-3 1 0,-1 1 20 16,2 0 5-16,-1 2-26 0,0 0 6 15,2-1-3-15,0 2 1 16,-1-2 25-16,2 2-28 0,-1 0 0 16,1 0 1-16,0 0 1 0,-3 0-3 15,2 0-1-15,-2 4-25 0,1 0 4 16,-4 4-8-16,-3 2 18 15,-3 5 12-15,-1 4-3 0,-3-3 0 16,-2 2 1-16,0 1-2 0,-5 1 1 16,-1 1 3-16,-1 2 5 0,-3 1 11 15,-2 1 0-15,-2 1-16 16,0-1-1-16,-4 0-2 0,-1 2-8 16,0-2 11-16,-5 2 0 0,0 0-2 15,-2 2-18-15,-3-1 1 0,-2 3 14 16,-2-1 4-16,-1 2 1 0,-3 2 23 15,3-1-22-15,-2 0-2 0,-1 1 3 16,0 0 20-16,1 1-22 0,-2 1-18 16,0-1 17-16,-2 2-3 15,1 0 3-15,-2 3 1 0,-1 3 4 16,0-2 12-16,2 1-14 0,-1 0 11 16,-1-2-10-16,3 3 0 15,-2-2-2-15,2-2 0 0,-1 1-1 16,1-3-2-16,0 2-13 0,2-2 12 15,-2 2-26-15,5-2-17 0,-2-2-25 16,4 0-49-16,6-2-192 0,0-5 19 16,5-3-32-16,10-7-399 0</inkml:trace>
  <inkml:trace contextRef="#ctx0" brushRef="#br0" timeOffset="73136.3">16492 4640 1524 0,'0'0'892'15,"0"0"-892"1,-20-35-152-16,15 30 152 16,-5-1 42-16,1 4 36 0,-4-2 9 15,-1 4-48-15,0 0-13 0,0 2 6 16,-2 8-6-16,0-1-13 0,-4 6-11 16,2 2-2-16,-4 3 1 0,0 4 2 15,-2 4 23-15,-3 1 7 0,3 5-17 16,0-1 16-16,3 0-3 0,2 2 13 15,6-2 3-15,3-1-45 0,8-2-3 0,2-6 0 0,6-2 3 16,5-4-48-16,5 0 48 0,4-3 13 16,4 0 16-16,4-1 39 0,1-2-11 15,3 2-12-15,0-1 19 16,-1 0-19-16,-2 5-42 0,-3-4 36 16,-9 6-39-16,-4 3-9 0,-3 0 9 15,-10 5 0-15,-3 0-2 0,-6 4 1 16,-6 4 1-16,-4-2-99 15,-3 5 51-15,-6 1-33 0,2-3-113 16,0 1 110-16,-1-2-16 0,4-7-87 16,5-4 80-16,2-3-16 0,5-10-211 15,6-7 47-15,1-5-6 0,4-15-342 32,2-1 172-32</inkml:trace>
  <inkml:trace contextRef="#ctx0" brushRef="#br0" timeOffset="73452.48">16651 4522 2654 0,'0'0'380'0,"0"0"-316"31,0 0-64-31,0 0 13 16,0 0 9-16,0 0 23 0,-2 36 60 15,8 2 10-15,0 4-39 0,0 8-41 16,-4-5 38-16,4 6-73 0,-2-1 32 16,1 2-20-16,2 2-12 0,-6 0-16 15,3 1 16-15,-3 1 0 0,1 1-53 16,0-3 15-16,-2-1-67 0,0-5-192 15,0-4 130-15,0-4-74 0,0-8-412 16,-4-9 182-16,3-6-109 0</inkml:trace>
  <inkml:trace contextRef="#ctx0" brushRef="#br0" timeOffset="73702.45">16365 5213 1223 0,'0'0'1919'0,"0"0"-1760"16,-33-28-60-16,30 24 57 0,3 0 125 15,0-4-109-15,11-5-131 16,8-5 23-16,9-2-64 0,4 0-13 16,5-2 13-16,0 4 0 0,2 1-47 15,4 2 27-15,-3 2 20 0,-2 1-229 16,1 1 144-16,-2 5-89 0,-5 2-378 15,0 1 160-15,-8 3-107 0,-6 0-629 16,-6 0 153-16</inkml:trace>
  <inkml:trace contextRef="#ctx0" brushRef="#br0" timeOffset="74252.92">16873 5014 1755 0,'0'0'1035'0,"0"0"-852"16,0 0-87-16,0 0 22 0,0 0-31 15,0 0 104-15,0 0-46 16,-33-6-116-16,29 12 9 0,1 9-40 16,1 10 2-16,0 6-26 0,2 5 25 15,0 0 1-15,4 0-79 16,2-1 76-16,0 1-76 0,5-4-208 0,-2 0 153 16,3-4-39-16,0-3-292 0,3-6 164 15,-2-9 3-15,1-6-223 16,-2-5 287-16,-2-8 221 0,0-5 13 15,-4-3 247-15,-2-3 14 0,0-4 154 16,-4-3-181-16,0-3-14 0,0-4 116 16,0 1-124-16,0-2-17 0,0 5 73 15,0 0-81-15,0 5-55 0,4 1-47 16,2 5 25-16,-2 6-78 0,2 4-7 16,2 2 35-16,3 3-60 0,0 4-41 15,3 1 19-15,2 10 22 16,2 4-66-16,-1 3 66 0,2 9 0 15,-1 5-53-15,1 4 51 0,-2-3 2 16,-1 1-387-16,-4-4 387 0,0-3 0 16,-2-4-165-16,-4-6 107 0,2-6-9 15,-6-5 13-15,2 0 53 16,-4-6 1-16,0 0 0 0,0-6 131 16,0-3-26-16,-6-14-80 0,2-7 36 15,3-5-23-15,1 0 3 16,1 1 29-16,6-2-70 0,2 0 38 15,3 4-38-15,3 0 0 0,1 6-39 16,3 2 39-16,-5 6 0 0,5 4-73 16,-4 6 54-16,1 3 16 0,1 5-147 15,-1 0 16-15,-3 8-96 0,-1 4-466 16,-2-7 177-16,-4 5-219 0</inkml:trace>
  <inkml:trace contextRef="#ctx0" brushRef="#br0" timeOffset="74612.42">17520 5076 1520 0,'0'0'1151'0,"0"0"-1097"16,0 0-54-16,0 0-120 0,0 0 120 16,0 0 77-16,0 0-6 0,0 0-46 15,36-15-25-15,-19 14-42 16,3-1 41-16,-1-2-38 0,-2-1-119 15,1-2 42-15,-2 1-14 0,-2-6-106 16,1-3 129-16,-3-4 55 0,-1 1 30 16,-3-4 22-16,-3 0 39 0,-5 2 159 15,-1-2-36-15,-9 5 0 0,-2 5 103 16,-2 4-92-16,-4 1-6 0,-2 7 112 16,2 0-91-16,-2 11-61 0,1 5-70 15,2 9 31-15,-1 5-44 0,4 4-35 16,2 2 51-16,5 3-60 15,4 2-22-15,3 1 20 0,8-4 2 16,8-4-173-16,8-1 84 0,2-4-63 16,7-7-253-16,7-6 90 0,-8-6-163 15,0-10-872-15</inkml:trace>
  <inkml:trace contextRef="#ctx0" brushRef="#br0" timeOffset="74737.4">18099 4901 2119 0,'0'0'0'0,"0"0"-738"0</inkml:trace>
  <inkml:trace contextRef="#ctx0" brushRef="#br0" timeOffset="100940.59">23515 870 85 0,'-39'-17'1153'0,"12"9"-1072"0,-5-4 179 15,6 4-178-15,-2 1-21 0,0-3 66 16,-4 0-72-16,0 1-25 0,0-2 9 16,-4 3-38-16,2 2 2 0,-3-2 13 15,-3 0-14-15,1 2 0 0,-6 1 24 16,0 0 10-16,-1 1 13 15,-3 0 19-15,-3-2-29 0,1 5 6 16,-3-2 29-16,2 2-38 0,-7-3-7 16,3 0 12-16,-3 4-39 0,1-3 18 15,-4 1-14-15,2-1-5 16,0-1 15-16,0 1-9 0,0-2 12 16,0 0-3-16,-1-2 33 0,-2 4-10 15,1 1-10-15,-1-1-4 0,-1-1-5 16,1 4-20-16,-2 0 3 0,0 0 13 15,1 0-14-15,-4 4 8 16,2 0 6-16,-2 1-3 0,0 5 0 16,-1-1 6-16,1 2-17 0,0 1 17 15,-1 1 23-15,-2 0 138 0,3 5-113 16,-1-1-6-16,1 3-29 0,2 3-19 16,1 2 44-16,1 4-41 0,4 3 0 15,-3 4 19-15,2 2-35 16,1 3-3-16,5 2 3 0,1 2 0 15,0 2-16-15,2-1 16 0,2 2 0 16,3 3-11-16,2 0 11 0,1 1 0 16,0 4 16-16,2 2-16 0,1 5 0 15,4 2 12-15,1 2 17 16,2 5-29-16,-3 3 29 0,6 1-14 16,-3 5-15-16,3 0 26 0,4 2 9 15,-2 1-10-15,5 0 1 0,4 1 9 16,-3 2-35-16,5-2 3 0,3 5 32 15,-1-2-35-15,4 1 6 16,0 2-6-16,4-3 0 0,1 2 16 16,-1 0-16-16,3 3 0 0,0-1 2 15,1 4 4-15,-2-1-6 0,5 1 2 16,-2 1 2-16,3-1-4 0,0 4 12 16,0-1 14-16,0-3-26 0,3 0-27 15,-2 1 27-15,3-2 0 16,2 1-22-16,-1-2 22 0,3-2 0 15,-1 0-10-15,5-1 8 0,-3 0 2 16,3-2-28-16,3-1 28 16,-1-3 0-16,5-5-48 0,-2 0 48 15,3 0 0-15,-1-2-22 0,4-2 22 16,-1 0 0-16,1-6 7 16,4 1-7-16,-2-2 0 0,3-1-26 15,1-1 24-15,5 0 2 0,-5-2-32 16,6-2 32-16,1-2 0 0,2-4 16 15,2 1-16-15,4-6 0 0,4-3-6 16,2-2 6-16,2-5 0 0,6-2-3 16,0-4 3-16,2 0 0 0,4-2-27 15,1-4 27-15,2 0 0 0,-1-1 3 16,4-2 7-16,2-2-10 16,2-1-3-16,2-3 3 0,0-1 0 15,3-2 12-15,1-1-12 0,1-1 0 16,3-1-15-16,-2-1 15 15,2 1 0-15,0-2 16 0,2 2-12 0,1 0-4 16,0-2-9-16,-1 0 9 16,1 1 0-16,2-1-7 0,1-1 7 15,0 0 0-15,1 0-5 0,1-3 5 16,0 1 0-16,1-5-3 0,5 2 3 16,-1-1 0-16,2 0 10 15,2-2-10-15,-1 1 0 0,0 0-5 16,3 1 5-16,-2 0 0 0,-4 0-3 15,5-2 3-15,-4 1 0 0,2 3-6 16,-2-3 6-16,2 5 0 0,-2-2 0 16,1 0 0-16,-3 0 0 0,4 0 0 15,-1 1 0-15,2-1 0 0,-1 0-31 16,0-1 31-16,3-1 0 0,-2 0-57 16,4-2 44-16,2 0 13 0,-2-3-70 15,3 0 70-15,3-1 0 16,0 0-15-16,-1 0 15 0,1-1 0 15,1-2 2-15,-1 1 1 0,2-1-3 16,-2 3 0-16,-2-1 0 16,-1-1 0-16,1 1-1 0,1 0 1 15,-4-1 0-15,5-2 4 0,-3 0 2 16,0-1-6-16,1 0 3 0,-1-2 0 16,2 0-3-16,-1-2 7 0,-2 1-7 15,2-3 0-15,-2 3 2 16,-2-2-2-16,-1 0 0 0,-1-2 6 15,1-1-6-15,-2 0 0 0,0-3 7 16,-1 0-7-16,-1-2 0 0,-3 0 3 16,1-2-3-16,-2 0 0 0,-3 0 2 15,-1-3 4-15,-1-2-6 0,-2 1 2 16,-4 0-2-16,-1-6 0 0,-1 2 10 16,-3-2-10-16,-4-1 0 0,0-2 6 15,-3-1-6-15,-1-2 0 0,-4-2 13 16,0-1-13-16,-6-2 0 15,-1-2 10-15,-2-2-10 0,-2 1 0 16,-2-6 12-16,-3 4-12 0,-3-5 0 16,-2 0 4-16,-5-1-8 0,0-1 4 15,-4-2-57-15,-3-2 57 16,-3 0 0-16,-4-3 2 0,-3 1 1 16,-3 0-3-16,-5-1 16 0,-1-2 3 15,-3 0-6-15,-1-2 0 0,-4-1 25 16,0 1-22-16,-4-3-6 15,-1 3 37-15,-2-1-47 0,-1-3 29 16,0 1-20-16,0-3-9 0,-2-1 4 16,-2-1-4-16,0 0 0 0,-2 0-13 15,2-3 11-15,-5-1 2 0,-3-1-118 16,1 0 89-16,-3-3-12 0,0 0-64 16,-2-3 105-16,0 0 0 0,-2-1 1 15,-4-1 2-15,1 0-3 0,-3-1 3 16,-1 0 10-16,-3 0-13 0,1 1 9 15,-5-2-9-15,3 2 0 0,-3-2 13 16,-3 2 0-16,0 1-13 16,-2 1 3-16,-2-2-3 0,1 0 0 15,-2-1-13-15,-3 2 13 0,0-2 0 16,-3 3-38-16,-2-1 37 0,-3 4-18 16,-2 0-90-16,-3-3 90 0,-4 6-20 15,-4 0-12-15,-2-3 50 16,-2 2 1-16,-4 1 0 0,-2 0 3 15,-4 3-3-15,-2 1 3 0,-5 1 29 16,-4 3 4-16,-3 5-4 0,-6 0 48 16,-3 1-10-16,-2 4-12 0,-3 1 15 15,-2 0-19-15,-4 4-44 16,-2 0 37-16,-3 1-47 0,-3 4 16 16,-4-1-16-16,-8 4 0 0,-3 4-26 15,-6 2 24-15,-3 3 2 0,-3 1-51 16,-5 5 35-16,-4 5 16 0,-2 4-73 15,-5 6 73-15,-1 2-3 0,3 6-19 16,-5 1 22-16,4 4 0 16,2 6-7-16,-3 6 7 0,3 5 0 15,0 4-21-15,5 6 21 0,2 4 0 16,5 8-62-16,3 7 33 0,5 5-32 16,9 3-167-16,4 3 71 0,17 1-102 15,15-2-223-15,14-2-35 16,27-15-167-16</inkml:trace>
  <inkml:trace contextRef="#ctx0" brushRef="#br0" timeOffset="101884.5">27072 858 2267 0,'0'0'532'15,"0"0"-512"-15,-36-13-20 16,32 13-129-16,-1 5 127 16,-1 10 2-16,1 10 35 0,-6 14 4 15,-1 8-23-15,2 2-13 0,-1 3 26 16,2-5-23-16,-1 1-2 0,0-2-4 16,-1-2 2-16,3-2-2 15,-1-5 15-15,1-5-15 0,0-5-81 16,2-7 43-16,2-7-23 0,3-5-11 15,0-5 72-15,1-3 2 0,0-3 149 0,0-9-70 0,2-12-72 0,5-8-8 16,1-7-2-16,3-5-1 0,1-2-14 16,4-5 16-16,0-4 0 15,4-5 0-15,2-2 0 0,4-4 0 16,2 0-20-16,4 0 19 0,4 1 1 16,2 5-26-16,2 3 26 0,-2 10-1 15,-1 4-6-15,0 3 6 16,1 8 1-16,3 0-41 0,-2 4 40 15,1 7-1-15,-3 6-36 0,-4 5 37 16,1 7-22-16,-8 3-38 0,-2 7 38 16,-2 3-3-16,-8 5-43 15,-3 4 56-15,-4 2 12 0,-7 7 1 16,-6 8 75-16,-6 5-4 0,-10 5 54 16,-5-2-41-16,-4 2-29 0,-5 0-7 15,-2-1-3-15,-1-1-36 0,-1-4 1 16,1-1 6-16,-1-1-16 0,4-2 3 15,-1-4 17-15,4-2-20 0,1-5 3 16,4-4 3-16,5-2-6 0,7-3 2 16,4-5 5-16,4-2-7 15,5-4-46-15,3-1 45 0,0 2 2 16,2 0 121-16,7 5-78 0,4 2-44 16,3 3 29-16,4-2-10 0,4 0 55 15,0 0-68-15,3 2 64 16,1 1-41-16,1 2-7 0,1-2 54 15,3 0-76-15,-4 2 29 0,5 0-23 16,-5-5-6-16,3 4-6 0,-4-5 5 16,-1 0 1-16,-3-1-229 15,-2-1 133-15,0-2-35 0,-1-5-200 16,-2-2 21-16,-5-2-196 0,-2-6-1351 0</inkml:trace>
  <inkml:trace contextRef="#ctx0" brushRef="#br0" timeOffset="102324.08">27749 1057 3269 0,'0'0'160'0,"0"0"-160"16,0 0-86-16,0 0 6 15,0 0 32-15,0 0 48 0,0 0 80 16,35 5-67-16,-10-3 9 0,5-2 3 16,2 0-25-16,1-4 13 0,3-4-42 15,0-2-25-15,0 0-153 0,0-5 146 16,0-2-20-16,-3-3-47 0,-2-2 125 16,-4 0-1-16,-7-1 4 0,-3 0 10 15,-2 2 9-15,-7 0 4 16,-6 2 16-16,-2 3 5 0,-5 0 53 15,-6 4 50-15,-2 3-13 0,-3 3-7 16,-4 5-28-16,-3 1-11 0,-1 8 42 16,-2 4 43-16,2 4-123 0,1 5-50 15,2 6 95-15,5 5-95 16,4 1 50-16,4 3-52 0,5-2 2 16,4 0-101-16,7-2 76 0,7-4-41 15,5 0-110-15,5-5 138 0,7-6-38 16,4-1-241-16,2-4 58 15,6-4 2-15,1-1-350 0,-10-4 126 16,2-3-228-16</inkml:trace>
  <inkml:trace contextRef="#ctx0" brushRef="#br0" timeOffset="102824.03">28832 700 1903 0,'0'0'117'0,"12"-59"-10"0,-4 27 123 16,1 5-91-16,-1 5-16 0,-2 2 77 16,-1 5-72-16,-1 3 13 0,-3 5 19 15,-1 2-39-15,0 5-44 0,0 0-77 16,0 0-23-16,-4 5-98 16,-4 9 121-16,-8 14 0 0,-8 17 45 15,-8 16-29-15,-2 5 3 0,0 3-19 16,4 0-16-16,6-3 16 15,1 3 0-15,3 2-20 0,3 1 18 16,6-3 2-16,8-4-368 0,3-7 278 16,12-10-10-16,10-12-241 0,7-11 49 15,7-12 62-15,8-9-72 0,3-8 302 16,2-9 0-16,2-8 16 0,1-5-16 16,-2-8-14-16,-3-8 14 0,-3-4 8 15,-7-4 25-15,-5-2 185 16,-8-4-59-16,-6-1 6 0,-6-3 113 15,-8 0-129-15,-4 4-11 0,-4 3 52 16,-8 2-107-16,-4 7-31 0,-3 1-23 16,-4 5 28-16,1 4-44 0,-4 9 3 15,2 4 9-15,-1 6 17 16,4 8 107-16,1 7-31 0,1 6-118 16,2 7-124-16,-1 10 89 0,2 3-35 15,2 8-227-15,0 3 46 0,2 2-71 16,3-10-554-16,2-2-143 0</inkml:trace>
  <inkml:trace contextRef="#ctx0" brushRef="#br0" timeOffset="103152.12">28725 1168 2199 0,'0'0'375'0,"-52"-20"-233"16,34 13-56-16,4-1 40 0,5 0 229 15,4 3-123-15,2-2-61 0,3-4-67 16,3 1-15-16,5-4-89 16,5 0-95-16,4 0 92 0,5 0-13 15,4-1 7-15,1 3 9 0,2 1 0 16,-1 1-19-16,-1 4 19 15,-2 4 0-15,-3 2-14 0,-1 6 14 16,-4 4 0-16,-1 3 13 0,0 3-13 16,-2 5 0-16,-2 2 6 0,0 0-6 15,0 2 0-15,0 0-3 0,-3 1 3 16,4-1 0-16,-2 0-206 0,-2 1 86 16,1-2-46-16,-1 1-286 15,-1-5 88-15,-4-3-204 0</inkml:trace>
  <inkml:trace contextRef="#ctx0" brushRef="#br0" timeOffset="103527.16">29235 1020 1661 0,'0'0'1259'0,"-2"-40"-1140"0,1 28 47 16,0 8 175-16,-1 1-88 0,2 2-77 15,0-1-56-15,-1 2-92 0,1 0-28 16,0 2-186-16,1 10 186 15,3 9 0-15,4 10-19 0,3 10 19 16,1 0 0-16,0-1-97 0,1-4 31 16,1-4-35-16,-1 2-137 0,0-6 149 15,2-3-253-15,2-6 110 0,1-7 181 16,2-10-46-16,1-3 61 0,2-10 36 16,-1-3 46-16,2-2 18 0,0-7 17 15,-1-1-4-15,1-3 74 16,-4-1-42-16,-4-2-23 0,-1 0 10 15,-3 1-10-15,-3 2-48 0,-4 1-35 16,1 2 39-16,-2 4-42 0,-4 2-19 16,0 5 6-16,0 5-22 0,0 4-128 15,0 3 93-15,0-1-52 16,0 2-154-16,0 0 18 0,-2 2-296 16,0 3-438-16,0 2 610 0,-2 5-29 0</inkml:trace>
  <inkml:trace contextRef="#ctx0" brushRef="#br0" timeOffset="104124.21">29683 1010 1169 0,'0'0'397'0,"0"0"-23"16,0 0 115-16,0 0-243 16,32-20-15-16,-30 20 74 0,1 0-136 15,-2 0-67-15,3 0-64 0,0 2 44 16,2 4-31-16,-2 5-32 0,2 5 56 16,-2 9-75-16,2 3 7 0,-2 2-7 15,0-2 0-15,0 0-147 0,-3-4 65 16,0 1-29-16,1-1-187 15,-2-1 147-15,4-3-54 0,1-8-176 16,3-8 170-16,3-4 56 0,1-6 155 16,4-7 68-16,0 0 136 0,2-6 96 15,2-2-154-15,3-2-24 0,0-1 61 16,-2 1-20-16,-1 3-26 0,-4 7 19 16,-4 6-1-16,-5 3-38 0,-3 3-98 15,1 0 31-15,0 1-50 16,2 1-78-16,2 4 78 0,2 5 0 15,2 7-50-15,2 0 22 0,0-1-4 16,-2 3-212-16,-1-3 161 0,0-1-29 16,1 1-137-16,1-2 146 15,0-4-16-15,2-4-88 0,2-3 140 0,0-3 55 16,2-8 12-16,3-5 35 16,-2-3 11-16,5-4 157 0,-2-3-81 15,0-2-19-15,0-5 9 0,1-3-26 16,-1-4-44-16,0-6-20 0,-1-2 45 15,1-2-51-15,-3-2 19 0,2 1-31 16,-5 0-4-16,-2 2-11 16,-2 0 11-16,-4 0 0 0,-2 6-24 15,-2 4 24-15,-2 7 22 0,-2 8-22 16,-2 5 108-16,0 9 6 0,0 4 142 16,0 1-58-16,0 2-198 0,0 0-53 15,0 4-10-15,-1 9 61 16,-2 16 2-16,3 19 82 0,-4 18-82 15,3 15 9-15,1 3-12 0,3-1 3 16,2-7-302-16,0-6 150 0,1 0-52 16,-2-4-440-16,-2-16 133 15,0-5-604-15</inkml:trace>
  <inkml:trace contextRef="#ctx0" brushRef="#br0" timeOffset="104561.79">30639 1169 2176 0,'0'0'578'0,"-14"-41"-279"16,9 30-107-16,2 7-17 0,3 0 41 15,-2 1-52-15,2-1-133 0,0 3-31 16,2-3 0-16,8 1-53 0,7-1-77 16,7-1 130-16,9 0-66 0,5-1-115 15,0 2 143-15,0-1-23 16,-4 0-73-16,2-2 115 0,2 0-10 15,-1-2 4-15,-1-2 25 0,0 3 0 16,-1-2 19-16,-2 0-13 0,-2 1 10 16,-3 0 29-16,-3 5 38 15,-5 1-22-15,-5 3-17 0,-6 0 45 0,-5 0-54 16,-3 0-16-16,1 1-6 16,-2 5-13-16,0 2 2 0,-7 5 30 15,-5 6 18-15,-8 7-34 0,-4 2 22 16,-3 0-38-16,3-1-55 0,-1-2 53 15,1 1-49-15,1-1-121 0,3-1 127 16,0 1-6-16,7-3-102 16,6-2 121-16,7-3-22 0,7-5-84 15,8-1 77-15,7-5-104 0,6-2 156 16,6-4 9-16,7 0 22 0,6-1-15 16,1-4 12-16,1 1-19 0,0 0-51 15,-2-3 9-15,-2 2-29 16,-3-1-133-16,-5 1-42 0,-8 1-72 15,-7-1-457-15,-5-1 120 0</inkml:trace>
  <inkml:trace contextRef="#ctx0" brushRef="#br0" timeOffset="104907.22">31475 1190 1034 0,'0'0'1555'0,"0"0"-1407"16,0 0-58-16,0 0 103 0,0 0 37 15,0 0-80-15,0 0-77 0,0 0-73 16,0 0-64-16,0 0-30 16,41-22 93-16,-14 18-62 0,2-2-129 15,-1 0 93-15,5-1-30 0,-1-4-148 16,0-2 125-16,-4 1-3 0,-1-5-62 16,-3-1 155-16,-5 0 62 0,-3-1 81 15,-6 0 130-15,-3 3 9 16,-4 2 144-16,-3 2-123 0,-6 4-27 15,-3 0 66-15,1 4-34 0,-3 1-42 16,-2 3-28-16,0 7-98 0,-2 6-78 16,0 6-73-16,-1 3 71 0,2 5 2 15,0 2-62-15,6 3 60 0,3-1 2 16,5-2-308-16,5 1 182 0,10-4-80 16,5 0-340-16,5-5 172 15,7-4 51-15,-5-3-642 0,4-8 157 0</inkml:trace>
  <inkml:trace contextRef="#ctx0" brushRef="#br0" timeOffset="105110.33">32272 1169 414 0,'36'-32'1145'0,"-11"3"-535"0,-2-2-60 15,-11 10-248-15,-7 3-27 0,-3 8 150 16,-2 3-148-16,0 3-61 0,-2 3-54 16,-2-1-13-16,-1 2-149 0,-3 4 21 15,-7 7-39-15,-9 12 18 0,-5 11-136 16,-2 6 101-16,2 2-73 0,5-4-240 15,5-3 174-15,6 0-88 0,2-2-429 16,6-2 239-16,2-10-116 16,2-2-869-16</inkml:trace>
  <inkml:trace contextRef="#ctx0" brushRef="#br0" timeOffset="105314.18">32443 1197 1316 0,'18'-52'1321'16,"-3"-1"-1137"-16,0-9-20 0,-6 6-20 15,-2 0 41-15,-3 3 28 0,0 2-45 16,-4 6-45-16,0 6-10 16,-2 6 26-16,-2 9-36 0,2 8-35 0,-2 7 88 15,2 6-66-15,0 0-81 16,-1 3 80-16,-4 6-89 0,-5 16-198 16,-9 18 196-16,-4 16 2 0,-3 11-40 15,2 4 40-15,5-2 0 0,2 2-187 16,5 2 147-16,-1 2-52 0,3 2-238 15,1-1 67-15,1-1-104 0,4-19-468 16,-3-6-288-16</inkml:trace>
  <inkml:trace contextRef="#ctx0" brushRef="#br0" timeOffset="105709.17">30089 884 1911 0,'0'0'1640'15,"-16"-42"-1418"-15,14 32-43 0,4 2-75 16,17-2-104-16,10-3-7 0,15-3 7 16,11 0 0-16,8-3 17 0,10 6 8 15,10 0-25-15,10 2-49 16,6 0 49-16,3 5 0 0,4 0-356 15,0 2 176-15,-6 0-72 0,-22 3-603 16,-10-2-217-16</inkml:trace>
  <inkml:trace contextRef="#ctx0" brushRef="#br0" timeOffset="111125.75">24963 1228 2217 0,'-4'-35'84'16,"4"12"-45"-16,-2 6-23 15,2 9 55-15,0 1 10 0,0 5 32 16,0 0-81-16,0 1-32 0,0 1-113 15,0 0-32-15,2 4 83 0,3 11 28 16,0 10 3-16,2 7 31 0,0 7 1 16,-5 5 0-16,2 0 25 0,-2 4-11 15,2 1-13-15,0 0-2 0,0 5 1 16,0-4 0-16,-2 1-1 16,4-3 0-16,-1 0-1 0,0 0 1 0,2-3 25 15,-3-1 4-15,3 0-3 0,-5 2-4 16,2-1-20-16,2 4 17 15,-4 3 7-15,0 0-24 0,2 0-2 16,-4 4 0-16,0-2 0 0,-2 2 0 16,-2 2 0-16,-2 4 2 15,-1-4-2-15,-4 1 2 0,1 0-3 16,0-3 2-16,-4-2 5 0,0 0-3 16,5 0 10-16,-3-3 1 0,3-3-14 15,1-5 0-15,2-5-7 16,1-4 4-16,0-5-139 0,-3-2 142 15,0 2 19-15,-4-4-6 0,-2 1-13 16,-2-4-20-16,-2-2-22 0,-4 0 21 16,-4 0 21-16,-2 0 13 0,-7 2-9 15,0-1 16-15,-1-1-18 0,-8 3 20 16,0-2-19-16,-1 0 13 0,-2 3-14 16,2-4 14-16,-2 3 68 0,-1-2 58 15,4-1-74-15,2-1-29 16,-1-6-20-16,2 1 16 0,-2-5-9 15,-2-1-26-15,1 0 26 0,-3-1-7 16,-1 1-3-16,-1 1 13 16,-3-1-29-16,-2 3-4 0,0 1 4 15,-5 2 0-15,-4 0-26 0,1 3 26 16,-1-2 0-16,-1 2-53 16,-1-2-2-16,-1 1-13 0,4-3-35 15,-2-1 58-15,0-4 16 0,0-1-28 16,0 2 54-16,-2-4-23 0,1 1 3 15,0-2 23-15,1-3 1 0,1 0 19 16,-1 1 2-16,1-2-9 0,3 0 59 16,0 0-1-16,3 0 13 0,-2 0 58 15,1 2-49-15,-1 4-35 0,3 2-42 16,-1 0 13-16,-2 4-29 0,7-2-8 16,-3 1 8-16,5 0 0 15,0-2-42-15,4-1 30 0,-1 0-11 16,3 1-105-16,1-1 92 0,2-1-2 15,0 2-49-15,-5 1 48 0,2-1 3 16,-1 2-35-16,-2 1 49 16,-1-2 2-16,2 4 20 0,-2 0 2 15,-2 1 11-15,0 2 33 0,0 1 31 16,4 0-9-16,-1 2 45 16,3 3-14-16,1-2-6 0,3 3 0 15,3 2-9-15,5 2-30 0,0 1-19 16,4 3 32-16,4 1-61 0,1 2 26 15,5 1-34-15,2 3 2 0,0 1-48 16,2 1 45-16,1 0 3 0,2 2-188 16,3 1 124-16,-1-1-29 0,1-1-71 15,0 2 109-15,0 4-3 0,0-2-51 16,0 3 58-16,0-1 5 16,-3 0-23-16,2 0 50 0,0 3 16 15,-1-5-4-15,2 2 7 0,-4 0 2 16,3 0 10-16,-4 0-9 15,2 2-2-15,0 0 12 0,1 2 6 16,0-1 29-16,5 0 69 0,0-1-40 16,2-2-9-16,3 0-20 0,3-2-6 15,2-1-32-15,6-1-4 16,-2-4 13-16,7 1-19 0,5-2-25 16,1-2 25-16,3-1 0 0,4-4-28 15,3 0 28-15,3-2 0 0,5-2-27 16,1-3 25-16,3-1 2 0,4-3-116 15,-1-2 77-15,6 0 7 0,-1-2-55 16,3-2 83-16,2 3-12 0,1 0-38 16,-2 0 35-16,0 1 3 15,-2 1 3-15,1 1 11 0,-2 2-2 16,-1 1-21-16,0 3-1 0,-1 2 22 16,-2-1-12-16,2 3 14 15,0-3 0-15,-2 1-9 0,2 2 11 0,1-2 2 16,-3 0 17-16,6-1-18 15,-3 0 15-15,4-2 26 0,4-5 10 16,1-1-1-16,4 0 37 0,1-3-37 16,0 1-31-16,1-2 25 0,2 0 32 15,2 2-19-15,2-4 3 0,2 0-3 16,4 0-32-16,2-4-23 16,0-2 26-16,6-1-29 0,2-3 3 15,1-3 3-15,4-1-6 0,1 0-14 16,0 0 13-16,3-2 1 0,2-2-73 15,0-2 44-15,3 1-16 0,0 0-62 16,1-1 78-16,1-3 4 16,0 0-43-16,2-3 45 0,2 1-6 15,-2-2-16-15,1 1 45 0,3 2-13 16,-3 0 3-16,1 2 9 0,-1-2 1 16,0 2-12-16,0 2 12 0,0-2 0 15,-1 2-2-15,1 0 2 0,1 0 2 16,-2-2-2-16,1 4 4 15,-2-1-4-15,2 0 0 0,-1-1 0 16,0 2 13-16,-2-2 0 0,0 3 3 16,2-1 0-16,-4-1-3 15,-1 1-10-15,1-2-1 0,-2 2 8 0,2-2-8 16,-3 2 1-16,1 0 4 0,-2-2-7 16,-2 4 2-16,-3-2-2 0,0 1 3 15,-3 0-1-15,-3 3 14 16,0-1 0-16,-3 1-12 0,-1-3 5 15,-2 3 8-15,-1-1-16 0,0 0 18 16,-2-2-3-16,2-1 0 0,-1-1-9 16,-1-1 25-16,-2-2-3 0,1 2 13 15,-4-2 9-15,1-4-12 0,-2 1-10 16,1-2 9-16,-2-3-35 16,-2-3 17-16,1-4-8 0,0-1-12 15,-2-4 2-15,0-1 21 0,1-4-10 16,-2-2-7-16,-4-2 29 0,-3-3-35 15,-2-3 13-15,-1 0-3 0,-2-1-10 16,-2-4 3-16,-1 2 7 0,-1-4-10 16,-3 0-5-16,-1-4 5 0,0 0 0 15,-4 0-40-15,-1-2 39 16,-2 2-47-16,-3-1-65 0,-2-2 78 16,-3-1-10-16,-4 1-82 0,-2-2 56 15,-4 1-6-15,-3 2-52 0,-4-3 87 16,-7 3 13-16,-1 1 11 0,-4-1 17 15,-4 0-1-15,-1 0 0 16,-6 0 0-16,-4 2 2 0,-3-2 2 16,-2 2 11-16,-2 2 10 0,1 2 32 15,-3-1-13-15,0 0-7 0,-1 2 44 16,-1 0-18-16,1 1-13 0,-2 1-3 16,-1 0-16-16,0 1-29 0,0 0 17 15,0 1-14-15,-1 0-3 0,0-2-22 16,-2 0 20-16,-1 1-24 0,0-2-71 15,-4-2 68-15,1 1-4 16,-3-3-38-16,-2-1 36 0,0-2 9 16,-6-1 6-16,4-1 5 0,-2 1 15 15,-2 1 7-15,1-1-4 0,0-1 17 16,-1 1 30-16,4-2-21 16,0 2 16-16,4-1 45 0,2-2-7 15,2 1-2-15,5-1 9 0,2-1-26 16,5-1-32-16,-1-1-3 0,6 1 10 15,-1 1-36-15,2 0 22 0,0 1-21 16,-1 2-4-16,0 4-4 16,1-2 4-16,-2 4 0 0,1 2-12 15,-2-2 12-15,1 2 0 0,-1 4-13 16,0-1 13-16,-1 4 0 0,0-1-27 16,0 0 14-16,0 3 4 0,-2-1-59 15,2 2 65-15,0 2-16 0,1 0-25 16,2-1 44-16,-1 2 0 0,0 0-31 15,2 2 31-15,0-2 0 0,-2 2-22 16,0 2 22-16,-2 0 0 0,0 0-5 16,-4 6 5-16,0-4 0 15,-6 5-1-15,1 1 1 0,-7 1 0 16,-3 2-20-16,-1 2 20 0,-5 1 0 16,-2 0 0-16,-3 5 0 15,-1-2 0-15,-1-1-13 0,-1 3 13 16,-1 0 0-16,1-2 3 0,-2 0 23 15,1 1-26-15,-1 0 3 0,-1 1 5 16,4 0-8-16,-1 1-6 16,-3-3 6-16,-2 2 0 0,2 1-26 15,-2 0 26-15,0-2 0 0,-2 1-106 16,0 0 87-16,0-2-30 0,-1 2 17 16,-3-1-3-16,-1 0-4 0,-2-1-45 15,-1 0 61-15,-1-1-6 0,1 3-2 16,-6 0 29-16,1-2-15 0,0 2 17 15,-2-1 1-15,0 2 16 0,2 2-4 16,-2-4-11-16,5 4 1 0,0-2 46 16,-2-2-11-16,6 5 8 15,-1-3 1-15,-1 1-15 0,5 3-9 16,-2-1-16-16,2 4-7 0,1-1 0 16,0 2-21-16,0 0 20 15,2 2 1-15,1 0-33 0,2 2 33 16,1-1-2-16,1 0-20 0,0 1 18 15,3 0-12-15,0 0-29 0,2 0 33 16,0 1 12-16,1 0 4 16,-2 1-3-16,5 0 11 0,-2 2-5 15,1 0-5-15,3 4 11 0,1-2 23 16,1 0 51-16,3 4-16 0,2 3-4 16,2 0-18-16,3 5-33 0,3 0-13 15,1 6 13-15,0 2 13 0,5 3-10 16,-1 3 7-16,4 0-26 0,-1 3-28 15,-1-1 28-15,2 2 0 0,2 0-24 16,-2 3 24-16,2 0 0 0,4 2-51 16,-5 2-1-16,3 1-22 15,-1 5-129-15,1 2 45 0,-2-1-134 16,4-11-462-16,-1 0-58 0</inkml:trace>
  <inkml:trace contextRef="#ctx0" brushRef="#br0" timeOffset="121037.05">9016 1337 1983 0,'-47'-23'396'0,"11"2"-283"16,-1-4-107-16,5 2-5 0,1-2 38 15,1-1 57-15,-1 1-25 0,-1 1-71 16,3-3 6-16,-5 3-22 0,0 0 16 15,0 2-48-15,-6 2 12 16,0 5-44-16,-5 2-143 0,-3 5 109 0,-5 2-6 16,-5 5-13-16,-2 1 78 15,-5 3 26-15,-3 5 9 0,-5 1 20 16,-1 3 17-16,-4 1 2 0,-1 3 20 0,-5 2 49 0,1 0 119 16,-2 1-103-16,-2 1-30 15,5 1 43-15,-4-1-37 0,1 0-12 16,0 3 46-16,-2 2-24 0,2 1-23 15,-2 3-9-15,2 0-3 0,1 7-36 16,0 2 13-16,-2 3 16 0,2 4-48 16,3 7-37-16,1 4 37 15,1 7 0-15,2 2-57 0,2 9 56 16,2 0-11-16,5 1-26 0,3 2 38 16,3 1 0-16,5-1-34 0,2 4 34 15,3-3 0-15,4-1-7 0,6 2 6 16,0 1 1-16,5 1-22 0,-2 4 22 15,3 1 0-15,2 2-7 16,0 0 7-16,1 1 0 0,2-2 2 16,5 1-2-16,0 1 0 0,4 2-8 15,0-2 8-15,4 0 0 0,3-2-8 16,2-3 8-16,6-5 0 0,4-3-15 16,3-4 15-16,4-6 1 15,10-3 35-15,2-6 2 0,5-6-38 16,7-6-28-16,1-3 26 0,9-4 2 15,4-3-16-15,4-4 16 0,3-7 0 16,6-4 1-16,3-4-14 0,2-7 13 16,7-6 0-16,4-3-9 15,1-4 9-15,5-8-155 0,2-3 130 16,1-4-75-16,0-2 100 0,1-2 0 16,2 1 0-16,-1-1-7 15,4-1 6-15,-2-3 1 0,-2 1-6 16,2-2 6-16,0 0 2 0,0 0 4 15,0-2-4-15,-1 0-2 0,0-4 3 16,-1 0 3-16,0-5-6 0,-1 2 0 16,0-5 10-16,1 0-7 0,-1-2-3 15,0-2 3-15,1 0 17 0,-2-2-20 16,0-2 0-16,-3 0 1 0,0-1 8 16,-2-1 27-16,-3 1-11 15,0 1-8-15,-3-2 15 0,-1 0-32 16,-1-2 1-16,-2 1 8 0,1 0-9 15,-4-1-4-15,1-2 4 0,-3-2 3 16,0-5 7-16,-4 0 3 0,-3 1-13 16,-1-4-2-16,-2 1 2 15,-5-2 0-15,-2 1-25 0,-2-1 24 16,-5-1 0-16,-4-1-5 0,-3 2 6 16,-6-1 3-16,0 4 0 0,-6-3 23 15,-4 3-7-15,-1 2-13 0,-2 0 59 16,-4 5-1-16,-2 2-29 15,-1 1 20-15,-2 0-39 0,-1 4-3 16,-2-2 6-16,-2 2-19 0,-3 4-3 16,-2 0 3-16,-3 2 0 0,-3-1-105 15,-4 2 41-15,-5 1-23 0,-4 3-58 16,-5-1 71-16,-7 4-7 0,-5 1-87 16,-7 3 58-16,-7 3-7 15,-6 4-74-15,-6 2 113 0,-8 2 33 16,-2 2 32-16,-8 2 13 0,-3 1 26 15,-6 4 175-15,-2 1-91 0,-5 6-26 16,-2 3 130-16,-3 2-114 0,-4 7-6 16,0 9 16-16,-5 7-20 0,0 9-6 15,2 10-42-15,-2 12 28 16,3 7-70-16,3 12-2 0,5 5 1 16,7 4-17-16,11 8-204 0,8 3-45 15,24-20-225-15,8-2-1535 0</inkml:trace>
  <inkml:trace contextRef="#ctx0" brushRef="#br0" timeOffset="127804.33">19469 6797 133 0,'0'0'1638'15,"0"0"-1469"1,0 0-46-16,0 0 30 0,0 0 25 16,7-35-4-16,-7 31-135 0,-1 3-36 15,-2-2-3-15,-2 3-2 16,-2 0-24-16,-8 0-52 0,-7 7 77 15,-5 1-19-15,-8 5-34 0,-5 2 51 16,2 1-10-16,-10 0 10 0,-3 1 2 16,-5 2 1-16,-4 0 0 15,-4-1 23-15,-4 2 9 0,-5 2 78 0,-3 2-36 0,-6 0 52 0,-2 4 102 16,-2 1-100-16,-4-4 70 0,1 3-93 16,-3 2-19-16,-3 0 31 15,-1 4-10-15,0 2-15 0,-1 2-92 16,0 2 34-16,2-1-5 0,0 4-29 15,1-2 28-15,3 3 6 0,0 0-34 16,5 0-3-16,4-3 3 16,6 1 0-16,8-8-44 0,6 1 44 15,7-3 0-15,4-1-25 0,9-6 25 16,8 0 0-16,6-2-102 16,6-3 80-16,7-4-28 0,3-1-108 15,5-2 120-15,2-4-121 0,5 2-206 16,-3-3 153-16,3-3-52 0,0 2-381 15,0-6 50-15,0-1-233 0</inkml:trace>
  <inkml:trace contextRef="#ctx0" brushRef="#br0" timeOffset="128179.29">17013 7341 1018 0,'0'0'1422'15,"0"0"-1222"-15,0 0-180 0,-33 8-20 16,18 12-3-16,-2 11-7 0,-4 5 10 16,-2 5 0-16,-1-1-4 15,-3 7 4-15,1 1 0 0,-1 1-5 16,-2 0 4-16,2-1 1 0,2-1-82 15,-1-3 72-15,6-5 10 0,3-2 51 16,6-8 81-16,3-3-48 0,8-6-26 16,0-2 16-16,8-3-16 0,8-3-23 15,6-1 26-15,8-5-20 0,12-4-18 16,10-4 37-16,12-8-60 16,10-9 20-16,13-6-20 0,13-9 0 15,8-4-311-15,-21 4-8 0,-1-2-309 0</inkml:trace>
  <inkml:trace contextRef="#ctx0" brushRef="#br0" timeOffset="129519.72">18185 7568 1456 0,'0'0'1120'0,"0"0"-998"0,0 0-122 32,0 0 13-32,0 0-6 0,0 0-7 0,0 0-13 15,0 0 13-15,0 0 45 16,-8 54 10-16,16-27-14 0,0 1 5 16,-1 0 8-16,2 4-12 0,-2 3-36 15,1 1 36-15,-1 2-13 0,-3 0-20 16,1-1 33-16,-2 0-42 0,2-1 19 15,-2-2-19-15,-1-2 0 0,1-2 0 16,0 0-25-16,-3-2-43 0,0-4-82 16,-3 0 72-16,-2-2-34 0,-3-3-234 15,-6-3 45-15,4-4-89 0,-4-7-789 0</inkml:trace>
  <inkml:trace contextRef="#ctx0" brushRef="#br0" timeOffset="129785.32">17768 7758 2368 0,'0'0'587'0,"0"0"-376"16,0 0-125-16,0 0-86 0,0 0-80 15,28-44 80-15,1 26 115 0,7-1-13 16,7-1-44-16,-4 0 18 15,3-3-54-15,4 1-3 0,0-1 28 16,1 2-47-16,1-1 10 0,-1 0-10 16,1 3 0-16,-2 0-54 15,0 2 51-15,-5 0 3 0,-2-1-92 16,-3 4 79-16,-6 2-41 0,-4 1-204 16,-8 6 143-16,-4 2-62 0,-8 3-210 15,-3 7 25-15,-7 9 11 0,-5 5-261 16,-5 0 218-16,-4 3-23 0</inkml:trace>
  <inkml:trace contextRef="#ctx0" brushRef="#br0" timeOffset="130038.22">17851 8450 1486 0,'0'0'426'15,"-23"43"-274"-15,14-23 40 0,9-5-102 16,0-5 4-16,1-3 42 15,10-3-94-15,-1-3-13 0,9-2 29 0,8-8 54 16,3-7-21-16,5-7 8 0,1-4-22 16,7-3-32-16,-2-4-39 0,4-2 32 15,-1 2-38-15,-1-4 7 0,-2 4-7 16,2-2 0-16,-7 4-68 16,1-2 0-16,-3 2-37 0,-2 0-169 15,-6 2 64-15,0-2-123 0,-10 9-571 16,-3-1-112-16</inkml:trace>
  <inkml:trace contextRef="#ctx0" brushRef="#br0" timeOffset="130382.69">18803 7380 901 0,'0'0'1476'16,"0"0"-1199"-16,0 0-167 0,0 0 12 16,0 0 8-16,0 0-130 15,0 0-84-15,0 0 78 0,0 0 6 16,-3 44 45-16,3-12-23 0,0 2 29 16,0 2-22-16,0 4-22 15,0 2 44-15,-3 2-51 0,3 1 22 16,-4 2-22-16,4-2 0 0,0-1 10 15,0-1-10-15,0-2 0 0,0-4 3 16,4-2 3-16,-1-3-6 0,0-4-108 16,1-5 50-16,0-5-45 0,-3-3-132 15,3-3 106-15,-4-4-39 0,0-5-380 16,0-1-50-16,0-2-230 0</inkml:trace>
  <inkml:trace contextRef="#ctx0" brushRef="#br0" timeOffset="130773.37">18787 7284 1676 0,'0'0'1145'0,"0"0"-998"0,0 0 20 16,0 0-167-16,0 0-3 0,0 0 3 15,41-23 86-15,-14 34-9 0,2 2-45 16,4 2 35-16,-1 2-52 0,2 3 8 16,2 3 5-16,0-2-28 0,-3 4 0 15,-4 1 0-15,1 0 0 0,-6 6 2 16,-4 0-2-16,-4 4 0 0,-6 3 4 16,-4 1 34-16,-6 3-38 0,-3-2 25 15,-8 3-25-15,-5-1 7 16,-5 3 30-16,-4 0-37 0,-3 2 0 15,-3-3-116-15,-2-2 97 0,-2-2-54 16,-1-5-147-16,1-1 159 16,2-9-29-16,2-4-124 0,2-5 85 15,4-6-48-15,5-10-290 0,6-4 162 16,6-13-66-16,8-9-134 0,3 4 274 16,5-9-79-16</inkml:trace>
  <inkml:trace contextRef="#ctx0" brushRef="#br0" timeOffset="131163.96">19629 7200 1178 0,'0'0'1039'0,"11"-51"-861"15,-8 30 3-15,-3 10-14 0,0 3 30 16,0 4 45-16,-3 0-101 0,0 3-40 16,1-1-37-16,-4 2-1 15,-3 4-63-15,-10 14-168 0,-5 8 165 16,-4 12-13-16,-1 4 0 0,0 1 16 16,-1 5 0-16,5-3 16 15,1 5 0-15,5-6 16 0,9-6-20 16,4-3 65-16,6-4-30 0,8-6-40 15,6-4 62-15,4-1-69 0,4-5 19 16,6-6-19-16,6-2 0 0,2-7-25 16,7-3 24-16,4-9 1 0,2-4-111 15,-1-2 31-15,3-4-53 0,-5 1-178 16,-2-3 112-16,-6-1-101 0,-9 6-641 16,-8-1-97-16</inkml:trace>
  <inkml:trace contextRef="#ctx0" brushRef="#br0" timeOffset="131492.04">20273 7004 1471 0,'0'0'663'0,"0"0"-317"15,0 0-185-15,0 0 42 0,0 0 179 16,0 0-232-16,-2-32-112 0,0 32-38 16,2 1-35-16,-1 11-23 0,-4 9 58 15,-3 9 102-15,-3 7-38 0,0 3-61 16,2 0 64-16,-2 4-45 0,2 0-13 16,0 3 45-16,-2-1-54 15,0 1 29-15,3-2-17 0,-2 1-12 16,0-1-6-16,1-2 6 0,2-5 0 15,-1-3-209-15,-1-6 155 0,5-2-42 16,-4-8-199-16,5-6 128 0,-2-8-62 16,-2-2-382-16,2-2 188 15,-4-3-218-15</inkml:trace>
  <inkml:trace contextRef="#ctx0" brushRef="#br0" timeOffset="131757.64">19800 7106 2553 0,'0'0'232'0,"-3"-46"-58"0,5 28 140 15,8 8-101-15,2-4-58 0,10 1-79 16,0-2 25-16,8 1-29 0,4-2-44 16,6 0 73-16,2 0-82 0,2-2 13 15,4 2 15-15,-3-1-47 16,4-2-16-16,1 2 16 0,-2 2 0 15,1-3-41-15,-1 2 39 0,-1 1 2 16,-2-1-88-16,-1-1 59 0,-1 3 29 16,-5 1-255-16,-6 1 160 15,0 5-41-15,-9 2-282 0,-4 2 80 16,-6 3-159-16,-5-1-1068 0</inkml:trace>
  <inkml:trace contextRef="#ctx0" brushRef="#br0" timeOffset="132665.78">17277 7970 427 0,'0'0'1871'31,"0"0"-1745"-31,-24-33-16 0,20 29 99 16,2 0-35-16,-1 0-46 0,3-3-41 16,1 2-87-16,9-2-3 0,6 1-81 15,5 2 84-15,3 1 0 0,0 3-26 16,-4 1 24-16,1 7 2 0,-1 3-55 15,-2 6 55-15,-4 2 0 0,-6 6-37 16,-1 6 37-16,-6 4 9 16,-2 6-6-16,-8 3 26 0,-5 4-25 0,-2 1-4 0,-6 1 25 15,0 0-25-15,-3-3 13 0,2-3-3 16,3-4-7-16,0-7 7 0,6-5 31 16,0-4 30-16,6-9-11 0,3-4 14 15,4-5-20-15,1-3-29 0,0 2 45 16,0-3-47-16,4-1-7 15,4-1 34-15,8-11-5 0,6-6-1 16,6-4 64-16,3-5-67 0,-2 2-26 16,5-1 29-16,0 0-44 0,-2 3-18 15,3 2 18-15,1 0 0 0,-4 0-101 16,1 4 72-16,2 2-110 0,-3 2-227 16,-4 2 154-16,-1 4-113 15,-7 2-631-15,-3-2-242 0</inkml:trace>
  <inkml:trace contextRef="#ctx0" brushRef="#br0" timeOffset="133053.15">17464 8173 2070 0,'0'0'304'0,"0"0"-119"16,0 0 5 0,0 0-52-16,0 0-22 15,0 0-116-15,0 0-45 0,0 0-68 16,0 0 52-16,23-13 58 0,-6 13 3 16,2 0-300-16,-3-2 6 15,-3 1-171-15,-4-2-896 0</inkml:trace>
  <inkml:trace contextRef="#ctx0" brushRef="#br0" timeOffset="133277.68">17715 7946 646 0,'0'0'1643'0,"0"0"-1245"15,0 0-257-15,0 0-141 0,0 0-9 16,0 0-4-16,0 0 13 0,-3 36 51 15,6-4-12-15,-1 6-36 0,4-2 16 16,-5 0-12-16,3 1-7 16,-4 2-42-16,0-1-55 0,0 2-57 15,-1-1-205-15,-6-2 48 0,0-5-79 16,1-9-708-16,0-10 624 0</inkml:trace>
  <inkml:trace contextRef="#ctx0" brushRef="#br0" timeOffset="133512.03">17617 8202 42 0,'-5'-36'1016'16,"0"-5"-765"-16,5 6 114 0,0 1-222 16,5-1 13-16,6 3 80 15,-1 1-122-15,5 3-17 0,2 7 55 16,-2 5-65-16,1 3-20 0,1 6-15 16,-1 6-23-16,0 1-29 0,2 8-45 15,-4 5 25-15,0 6 8 0,2 3 2 16,-6 6 10-16,1 3 0 0,-6 4 1 15,-1 2 18-15,-4 2-19 0,-1-1-58 16,-4 2 3-16,-3 0-19 16,-2 0-107-16,-2 0 26 0,2-1-75 15,2-3-355-15,-3-9-51 0,4-5-39 0</inkml:trace>
  <inkml:trace contextRef="#ctx0" brushRef="#br0" timeOffset="138984.68">12445 8010 2210 0,'-46'3'237'0,"8"1"-215"0,-4 4-15 15,2 0 86-15,1-1 14 0,-1-1-33 0,3 1-45 0,-3-2 0 0,0 1-20 16,-3 0 24-16,-2 1-33 0,-5 1-19 15,-4 3 19-15,-4 1 0 0,-4 1-7 16,-5 2 7-16,-5 1 0 16,-7 2 1-16,-5 0 5 0,-2 2-6 15,-6 1 0-15,-3 0 10 0,-1-1 6 16,-3 0-6-16,1-1 28 16,-4-2-2-16,1 2 12 0,-3-3 6 15,0-3-25-15,-1-1-26 0,-1-2 49 16,-2-4-20-16,2-3-20 15,-4 1 33-15,0-3-23 0,-4 2-15 16,1-3 22-16,-4 3-29 0,-2-2 6 16,-1-1-6-16,-5 0 0 0,5 0-7 15,-6-1 7-15,2-2 0 0,0 0-7 16,-1 1 7-16,0-2 0 0,1 0-16 16,-3-2 15-16,0 2 1 0,2-2-77 15,-2-2 77-15,1 0-2 0,3-3-17 16,-1-1 19-16,4 0 0 0,1-1 16 15,-1-3-10-15,2 1-6 16,2-4-8-16,-3 1 8 0,4-1 0 16,2 2 13-16,0-1-13 0,2 0 0 15,-1 0-3-15,3 2 3 0,-1-2 0 16,0 0 3-16,0 2 10 16,1 3-13-16,0 0-15 0,-2 3 14 31,2 0 1-31,-3 2-29 0,2 0 16 15,0 2 13-15,3-2-69 0,-2 2 69 16,2-2 0-16,6 0 2 0,-3 2 4 16,2 2-6-16,4 3 0 0,-2-2-1 15,2 3 1-15,6 4 0 0,0 3 0 16,4 2 0-16,2 3 19 16,-1 4-15-16,2 4-4 0,1 2-42 15,4 6 42-15,0 2 0 0,1 5-31 16,4 4 29-16,1 3 2 0,4 5-23 15,2 1 21-15,4 7 2 0,3-1-26 16,2 8 26-16,7 0 0 16,-1 4 2-16,6-1 17 0,3 6 29 15,4-2-22-15,0 3 28 0,8 4-16 16,2 3-28-16,4 2 25 0,2 0 3 16,3 1-31-16,5 0 44 0,0 5-48 15,3-2 19-15,5 7 1 16,1 2-23-16,2 2 22 0,-1 2 10 15,4 1-32-15,2 2 6 0,-3 2-6 16,3-2 0-16,0 1-27 16,3-4 27-16,-1 4 0 0,4-1 3 15,-4 2-3-15,4-1 0 0,-1 1-7 16,0 0 7-16,2-1 0 0,0 4-9 16,-2-4 9-16,4-2 0 0,-3-1 0 15,3-2-3-15,0-1 3 0,-1 4-74 16,0-1 74-16,0 0 0 15,0-2-63-15,0-1 60 0,-1-1 3 16,1 2-63-16,1-1 63 0,-2-1-3 16,1-1-54-16,0 1 57 15,0-4 0-15,3 1-29 0,-3-2 29 16,2-3 0-16,0-3-3 0,2-1 3 16,0-3 0-16,1-3-14 0,0 0 14 15,3-2 0-15,2-6-3 0,0-3 3 16,1-4 0-16,4-4-37 15,-2-6 37-15,6-2 0 0,-1-2-11 16,0-1 11-16,0-3 0 0,4-3-2 16,0-1 2-16,2-2 0 0,0-2-9 15,0-2 9-15,0-2 0 0,2-2 6 16,2-5-19-16,-2-2 13 0,5-1-41 16,1-2 41-16,3-1 13 15,1-4 64-15,2-3-13 0,2 0-32 16,3-6-26-16,4-2 36 0,-1-1-42 15,6-3 16-15,4 0-16 0,-1-5 0 16,4-2 3-16,1-1 19 0,0-3-22 16,2-1 23-16,4-1-4 15,-1 0-19-15,2-1 12 0,1 0-12 16,0-1 0-16,1-1-39 0,0 4 38 16,-1-5-21-16,0 2-56 0,0 0 76 15,0-2 2-15,2 5-76 0,-2-1 75 16,0-1-14-16,-2 2-58 15,1 0 72-15,2 0-23 0,-1 3-41 16,-1-3 64-16,0 4-1 0,1-1-20 16,-4 1 22-16,1 2 0 0,-1 0 3 15,0 3 6-15,-1-1-9 0,1 1 4 16,-2 2-1-16,-2 1-3 0,-1 3 0 16,-2 2 0-16,-2 3 0 15,0 0-8-15,-3 4 8 0,-3 1 0 16,2 3-5-16,-3 0 5 0,1-1 0 15,-2 1 2-15,1-3 1 0,-3 1-3 16,2-2 4-16,1 0 9 0,0-6-13 16,-2 2 0-16,2 0 3 15,-1-2-3-15,-2-1 2 0,2 0 4 16,-2-1-6-16,-1-1 0 0,3 0 0 16,-2-2-16-16,1-1 36 0,-2 0-20 15,2 0 0-15,0-1-10 0,-2-2 10 16,2-2 0-16,-2 2 3 15,2-4 7-15,-2 1-10 0,-2-4-51 16,2 2 50-16,-1 2-1 0,-2-4-11 16,-1 2 13-16,-1 2 0 0,0-1 2 15,-2 2-2-15,0 1 0 0,-1 0-3 16,0 0 3-16,2 0 0 0,-2-2-17 16,0 1 16-16,1 2-21 15,2-3-61-15,-2 0 70 0,2-2-10 16,1-1-25-16,1 2 46 0,0-1-24 15,5 0-13-15,-4 0 37 0,1-1-21 16,2 0 1-16,1 1 19 0,0-2 2 16,2 1-10-16,2 0 11 0,0-1 0 15,1 1-9-15,-2-2 9 16,3 2 20-16,0-2-17 0,2 3-3 16,-2-2 0-16,2 0 0 0,1 1 2 15,0 1 0-15,-2 3-2 0,3-2 1 16,-1 3-1-16,-3 0-3 15,1 0 3-15,0 3 0 0,1-1-4 16,-4 1 4-16,2 0 0 0,-1-1-22 16,0 1 3-16,-3 0-7 0,1-2-39 15,-1 2 36-15,0-1 0 0,-1 1-16 16,-1 0 25-16,1-1 17 0,0 1-12 16,-3 1 15-16,1-1 2 0,-1 1 1 15,0 0-3-15,0 0 1 0,0 2 1 16,-1 2 1-16,1-1-3 15,-3 5 0-15,2 0 0 0,-3 1-3 16,1 2 0-16,0 2 3 0,-2 1 1 16,4-1 4-16,-2 2-5 0,3-1 1 15,3 0 5-15,1-2-6 16,0-3 0-16,2 3 0 0,2 0 2 16,0 0-2-16,3 1 0 0,-2-1-1 15,2 3 0-15,-2 0-2 0,3 1 3 16,-1 1 1-16,2-1 1 0,1 3-2 15,-1-2 2-15,3 0 47 16,-1-1 3-16,2-2-20 0,2 2 42 16,2-4-35-16,0 1 0 0,1 0 0 15,-2-1 9-15,4-2-16 0,0 3-3 16,0-2 23-16,2-2-10 0,0 3-10 16,2-1 13-16,-2-2-29 0,2 0-9 15,0-1 2-15,0-1-9 0,2-2 3 16,-2-2-3-16,1 0 0 15,2-2-1-15,-1-1 1 0,1-4 0 16,0 1 2-16,-1-3-4 0,0-1 2 16,-1-2-58-16,0 1 26 0,-1-2-3 15,-1 0-23-15,-3-1 58 0,0 2 0 16,-3-1-6-16,1 2 6 0,-2-1 0 16,-2 2-2-16,1-1 2 15,-3 2 0-15,0-1 0 0,-1 3-3 16,-3-1 3-16,-2 1 0 0,0-2 7 15,-4 2-7-15,0-1 1 0,-2 1-1 16,-3-4 2-16,0 1 1 0,1-2-1 16,-2-3 21-16,1 0-20 15,-1-4 13-15,-1 0-14 0,-1-1 1 16,1-3 20-16,0 0-4 0,-1 0 10 16,-2-3 23-16,0 0-7 0,-1 1-26 15,1-4 19-15,-4 1-38 0,1 1 13 16,1-3-32-16,-4 1 12 15,0-6 7-15,-1 1 20 0,-4-1-20 16,-3-1 3-16,-2-3 0 0,-3 2-3 16,-5-3-4-16,-1-3 4 0,-5-3 0 15,1 1 13-15,-3-6 3 0,0 0-16 16,-4-3 3-16,-1-4 23 16,-1-1-26-16,-2-1 2 0,2-3 17 15,-4 0-19-15,0 1 3 0,-5 1 13 16,-1 0 26-16,0 2 6 0,-1-1 32 15,-7 1-13-15,2 0-36 0,-2-1 36 16,0-1-44-16,2 0-4 16,-2 0-10-16,0 0-9 0,2-5-23 15,1 0 23-15,0-1 0 0,1-1-26 16,2 0 26-16,-3-3 0 0,1 1-54 16,1-1 38-16,-2-3 16 0,4 2-38 15,-5-3 38-15,4-3 0 0,2 2-18 16,0-4 18-16,0-1 0 0,0-2 19 15,2 0-19-15,-2 0 0 0,0-1 13 16,0 0 6-16,-2 3-16 0,-2 2 16 16,-3 2 7-16,0-2-26 0,-1 2 25 15,2 0-18-15,-4 0-7 0,2 2 0 16,0-1-1-16,0 1 1 16,3-1-35-16,-4-2 35 0,5 0 0 15,-2-1-13-15,1 0 13 0,0 0 0 16,-1 2-14-16,2-4 14 0,-2 5 0 15,-2-3 13-15,4 0-10 0,-6 4-3 16,2-3 3-16,2 5 23 16,-4-1-26-16,2 0 3 0,0 2 3 15,-1 1-6-15,0 1-3 0,-2 2 3 16,-1 2 0-16,-3 3-13 0,-1-1 13 16,-2 4 0-16,-2-1-54 0,1 4 35 15,-6-2 3-15,-1 1-105 16,2 0 118-16,-4 2-36 0,-2 2-70 15,-4-2 108-15,-2 4-31 0,-4 1-25 16,-1-2 55-16,-4 5 2 0,-3-2-3 16,-2 2 3-16,-4 2 10 0,-4 2 3 15,-3 4 3-15,-6-1-3 0,1 5-10 16,-6 2 6-16,-2 2-9 0,-2 4-11 16,-2 2 10-16,-4-1 1 15,-4 7-65-15,-5 1 63 0,-1 1-68 16,-1 3-53-16,-5 1 107 0,0 2-3 15,-5 1-62-15,-2 4 46 0,-2-1 12 16,-2 2-6-16,-6 2 29 16,0 1 0-16,-3 0-3 0,-4 5 3 15,0-1 1-15,-4 3 2 0,0-1 13 16,-4 2-6-16,0 3-7 0,-4 1 20 16,-2-1-7-16,2 1 32 0,-1 0 10 15,-2 0-19-15,-2-3 3 16,-1 3-7-16,0 0-35 0,0-1 10 15,1-3-11-15,-1 2 1 0,2 0-36 16,-1-1 35-16,0 2-15 0,2 1-148 16,-2 2 9-16,1 2-149 0,34-4-268 15,-2 3-861-15</inkml:trace>
  <inkml:trace contextRef="#ctx0" brushRef="#br0" timeOffset="146099.51">18020 13684 2659 0,'0'0'529'0,"-43"-19"-468"0,25 12-61 16,6 6 1-16,5-2 60 16,0-2-61-16,3 2 22 0,-2-3-6 15,0-5-16-15,-2-5 13 0,0-4-13 16,2-1 0-16,2-3 3 0,0 1 16 16,1-1 3-16,2-3 1 15,1-1 78-15,4-4-28 0,2-2-57 0,6-2 69 0,3-4-69 16,5-3 12-16,4-1 1 0,3-1-29 15,3-3 6-15,4 2-6 0,4-2 0 16,0 3 19-16,3 2-19 0,0 6 0 16,-1 6-11-16,-1 5 11 0,-2 7 0 15,-2 6-15-15,-6 2 15 0,-1 8 0 16,-5 5-57-16,-4 8 56 16,-6 8 1-16,-2 7-54 0,-6 10 54 15,-5 9 48-15,-4 10 15 0,-8 12 47 16,-1 3-54-16,-2 8-31 15,-5 2 51-15,1 5 3 0,-1 4-73 16,0 3 85-16,2 1-88 0,-1 4 43 16,2-3-18-16,-2-1-28 0,6-1 22 15,-1-5-22-15,5-4 0 0,4-8 3 16,3-4-3-16,2-12 0 0,6-10-3 16,2-8 3-16,4-13 0 0,5-10-136 15,3-9 135-15,0-5-54 16,5-6-203-16,1-9 148 0,0-4-105 15,1-8-459-15,0 0 248 0,-9 4-225 16,-6 0-1140-16</inkml:trace>
  <inkml:trace contextRef="#ctx0" brushRef="#br0" timeOffset="146380.73">17900 15052 3547 0,'0'0'225'0,"0"0"-225"16,0 0-263-16,0 0-71 15,0 0 90-15,29-36 170 0,-6 14-32 16,-2 0-110-16,2-1 167 0,1 0 33 15,-3-2 5-15,2 0 9 0,-2-1-19 16,1 4-177-16,-2-1-113 16,1 0-85-16,-5 6-477 0,0-3 215 0</inkml:trace>
  <inkml:trace contextRef="#ctx0" brushRef="#br0" timeOffset="146996.34">18976 13085 840 0,'0'0'1638'0,"-19"-45"-1422"15,11 25-174-15,6 4 45 16,2-3-4-16,0 0-31 0,2-3-14 15,9-2 10-15,0-2 42 0,-1 0-20 16,9-1 13-16,0-1 35 0,3 0-35 16,5-1-23-16,1 1 51 0,1 2-38 15,1 6-45-15,-1 4 57 16,-2 3-85-16,1 5 6 0,-2 5-6 16,0 2 0-16,-2 2-69 0,-3 6 69 15,-4 5 0-15,-1 5-41 0,-2 3 41 16,-6 7 0-16,-4 4-10 15,-4 3 10-15,-4 8 28 0,-6 4-25 16,-3 6 82-16,-8 6-60 0,-3 4-6 16,0 5 44-16,-3 4-35 0,2 2-9 15,-3 0 28-15,5-1-18 0,6-2-10 16,3-4 121-16,5-4-140 0,5-5 50 16,4-6-47-16,3-5-3 0,3-3 25 15,5-6-16-15,5-3-9 16,0-6 0-16,3-4 0 0,2-6 0 15,2-4-93-15,1-6 74 0,2-3-37 16,1-5-148-16,1 0 160 16,-1-5-91-16,2-3-271 0,-5 0 96 15,-1 1-121-15,-10 2-694 0,0-1-149 0</inkml:trace>
  <inkml:trace contextRef="#ctx0" brushRef="#br0" timeOffset="147183.84">18852 14882 2564 0,'0'0'926'0,"0"0"-926"0,0 0 0 16,0 0-569-16,0 0 280 0,0 0-242 15,0 0-715-15</inkml:trace>
  <inkml:trace contextRef="#ctx0" brushRef="#br0" timeOffset="162105.34">28789 8006 267 0,'0'0'1274'0,"0"0"-897"31,0 0-159-31,0 0 9 0,-34-30 57 16,15 24-220-16,-4 5 10 0,1 1 16 15,-1 0-3-15,-6 1-26 0,-2 5-29 16,-2 0-13-16,-6 1-19 0,-1 2-31 15,-4 1 30-15,0-4 1 0,-4 5-47 16,0-4 46-16,-3-2-11 0,-3-1-45 16,0 1 57-16,-3-1 0 0,-3-2 1 15,-1-1 15-15,-2 0 0 0,-4 2-13 0,2-2 35 16,-2-1-15-16,-1 0-13 0,-1 0 34 16,-3 0-34-16,0-1 3 0,-3-3 16 15,2 3-29-15,0-2-8 0,-5-1 8 16,1-1 0-16,-3 1-3 15,-3 0 3-15,-1-2 0 0,-4-2-17 16,-2 3 17-16,-2-3 0 0,-4 1-1 16,-4 1 1-16,-2-1 0 0,0 3 2 15,-4-1-2-15,0 1 0 0,-2 2 13 16,-3 1 3-16,2 0-16 0,-3 1 13 16,0 0-7-16,-2 2-6 0,0 0 3 15,-1 3-5-15,0-1 2 0,3 0-13 16,0 0 13-16,-5 1 0 15,2 2-7-15,-3-2 7 0,2 3 0 16,-3-1-8-16,2 0 8 0,-1 2 0 16,4-1 3-16,2 1 0 0,-2 2-3 15,2-3-19-15,2 1 19 16,-1 1 0-16,3 0-13 0,-3-2 13 16,3 3 0-16,2-2 1 0,-2 1 2 15,2 0-3-15,1 2 13 0,1-1-13 16,3-2 0-16,-2 3 3 0,2 0 3 15,-1 2-6-15,4-2-3 0,-1 2 3 16,3-2 0-16,3 0 0 0,1 0 16 16,5 2-16-16,3-1 19 15,0-1-9-15,7 1 9 0,-1 1-19 16,4-4 67-16,0 4-35 0,4 2-22 16,0 1 44-16,4 3-54 0,-1 3 9 15,-1-1-9-15,4 5 0 0,3 1-25 16,1 0 25-16,4 4 0 0,0 1-4 15,2 3 4-15,6 3 0 16,3 0-34-16,2 2 34 0,5 2 0 16,0-2-1-16,6 3 1 0,2 4 0 31,3 1 22-31,3 6-9 0,1 0-13 16,5 3 9-16,3 1-10 15,0 1 1-15,7 1 0 0,3 2 0 16,0 1 35-16,5 4-9 0,0 3-17 15,0 1-9-15,4 0 16 16,1 4-10-16,0 0-6 0,2 1 16 16,1 3-16-16,0 3 0 0,1 1 16 15,1 2-9-15,-1 5-4 0,0 1 32 16,5 3-29-16,-2-2-6 0,2 3 19 16,4-1-19-16,0 1 0 0,2-2 3 15,2 2-3-15,2-1 0 0,0 2-6 16,-2-1 6-16,1 2 0 15,0-2 13-15,-2 0-13 0,-2 4 0 16,1-3-16-16,-2 3 16 0,-2-1 0 16,-2 2 9-16,-2 2-9 0,-2 1 0 15,-2 2-12-15,2 2 12 16,-6 0 0-16,4 2 19 0,-3-2-19 16,0 1 0-16,1 0 12 0,-1-2-12 15,0 2 0-15,1-2 7 16,-4 0-7-16,4-1 0 0,-2-3 6 15,2-2-6-15,1-2 0 0,1-3 0 16,1-3 0-16,1-1 0 0,0-2-10 16,1-2 10-16,0 0 0 0,-2-6-7 15,3 0 7-15,0 0 0 0,0-4-6 16,1-2 6-16,-1-2 0 0,6-3-28 16,-1-6 28-16,3-1 0 15,7-2-33-15,1-8 33 0,5 1 0 16,3-8-25-16,4-3 25 0,3-4 0 15,2-4-20-15,6-4 20 16,1-3 0-16,4-5-11 0,4-1 11 16,6-5 0-16,4-3 3 0,3 0-3 15,4-2 0-15,2-4 4 16,5-1-4-16,0-1 0 0,3 1-11 16,3-3 11-16,1 1 0 0,4-2 3 15,-1-3-3-15,-2 0 0 0,4 2-45 16,0-3 41-16,2 0 4 0,0 0-44 15,6 0 44-15,-2-3 0 0,0 1 3 16,4-1-3-16,0 0 0 0,1 2 13 16,0-2-13-16,-1 3 0 0,0 0-1 15,3 0 1-15,0 0 0 0,-1 4-1 16,2-1 1-16,0 2 0 16,1-1 3-16,2-1-3 0,1 1 0 15,-1-4 3-15,2 1-3 0,-1-1 0 16,5-1 3-16,-3 0 4 15,1-2-7-15,1 2 15 0,2-3-15 16,-3 0 0-16,3 0 16 0,-3-2-16 16,3 1 0-16,-1-2 1 0,2 2 3 15,-1 0-4-15,-1-2 3 16,2-1 6-16,-1 0-9 0,0-3 4 16,2 2 5-16,-2-3-9 0,-2 1 16 15,-2 1-16-15,-1-1 0 0,-3 2 2 16,-1-1 33-16,-1 2-35 0,-4-2 22 15,-1 2 7-15,-1 0-29 0,-1-2 13 16,-2 1-13-16,2-2 0 0,-5 2 12 16,0 0-12-16,-2-1 0 0,-2 2 10 15,-2-1-10-15,2-2 0 0,-5 2 12 16,0 0-12-16,-2-1 0 16,-2 0 7-16,-1 2-7 0,-2-3 0 15,-4 2 9-15,-2-1-9 0,-2 1 0 16,-4 0 7-16,0-2-7 0,-5 0 0 15,-1 1 0-15,-1-1 0 16,-2-1 0-16,-1 0 3 0,-1 1 0 16,-2 1-3-16,-2-2 6 0,-2 1-6 15,0 2 0-15,-1-1 3 0,-1 0-3 16,-2-1 0-16,-1 2-9 16,-1-2 9-16,-4 0 0 0,1 1-22 15,-4-1 22-15,0-2 0 0,-3-1-31 16,0-3 31-16,-3 2 0 0,-1-2-21 15,-2-2 21-15,-3 3 0 0,0-4 13 16,-3 0-7-16,-1-2-6 0,0-2 19 16,-3-2 0-16,-1 1-19 0,-1-3 16 15,-2-1-10-15,-2-3-6 0,-2-2 22 16,-3 1-12-16,-1-4-10 0,0-3 22 16,-3-2-3-16,-1-3-19 15,2 0 22-15,-2-3 19 0,-1-3-41 16,0-2 32-16,-1-3-4 0,1-2-28 15,-3-2 25-15,-1-2-15 0,1-1-10 16,-1-4 12-16,0 2-12 0,0-4 0 16,-2-2-9-16,-2-4 9 15,-2 1 0-15,0-2-22 0,-1-3 22 16,-1-2 0-16,0-1-16 0,0 0 16 16,-1-4 0-16,1-3-18 0,-2-3 18 15,2-1 0-15,3-2 22 0,0-2-19 16,3-3-3-16,0-2 19 0,0-2-19 15,2 3 0-15,0-2 29 16,0 1-26-16,0-2-3 0,0 0-22 16,0-2 22-16,2 4 0 0,-1 2 25 15,-1 0-25-15,0 0 0 0,-4 1-6 16,0 0 6-16,-3 3 0 0,1-1 0 16,-2 1 0-16,-2 0 0 0,1 0 0 15,0 0 0-15,-3 1 0 0,2 2 0 16,2-3 0-16,0 1 0 0,0-2 0 15,3 1 0-15,-3 1 0 16,3 1 18-16,-1-2 8 0,-2 1 11 16,2 0-18-16,-2 3 41 0,-2 4-57 15,1 0 32-15,0 4 15 0,-1-1-50 16,2 0 28-16,3 2-28 0,-3 3 0 16,3 1 0-16,-1 2 0 15,-2 2 0-15,-1 2-35 0,0 0 35 16,-1 5 0-16,0 1-16 0,-2 2 16 15,0 1 0-15,0 2-12 0,-3 4 12 16,-1 2 0-16,-1 4 3 0,-2 4 10 16,-1 1-13-16,-3 7 6 0,-2 1-6 15,-3 7 0-15,-3 3 3 16,2 5-3-16,-4 4 0 0,-5 5-48 16,1 6 46-16,-7 2 2 0,-3 6-91 15,-2 1 60-15,-4 4 31 0,-2 5-183 16,-5 2 155-16,-4 5-20 0,-5 0-97 15,-6 1 129-15,-4 2-32 0,-2 0-102 16,-2-2 134-16,-3 0-12 0,-1-1-14 16,-1-2 42-16,-3-1 0 0,-2-6 1 15,-3-1 12-15,-1 1-13 16,-5-3 16-16,-2-3 13 0,-2-1-29 16,-6-1 19-16,-2-3-13 0,1 0-6 15,-4 0 13-15,-3-1 48 0,1 2-7 16,-1 3-29-16,3 1 32 15,-1 6-57-15,4 1-25 0,3 4 3 16,7 4 18-16,9 1-266 0,9 2 7 16,26-4-211-16,6-2-1050 0</inkml:trace>
  <inkml:trace contextRef="#ctx0" brushRef="#br0" timeOffset="162732.69">29936 7300 1108 0,'11'-36'2'0,"-3"-2"342"0,-2 0-29 16,-2 7-117-16,-1 4 29 0,-2 3 155 15,1 3-195-15,-2 4-30 0,0 3 19 16,0 5-58-16,0 5-41 0,0 1-17 16,0 2 23-16,-2 1-83 15,2 0-92-15,-1 9 34 0,1 7 36 16,-5 12 22-16,-3 10 45 0,-4 6-42 15,-3 5 16-15,-1-1-6 16,-1 5-13-16,-1 1 12 0,1 0-12 16,0-3 0-16,3-3 10 0,2-4-10 15,7-5 0-15,4-6-22 0,2-5 22 16,7-7 0-16,5-6-9 0,3-2 9 16,3-2 3-16,5-4 10 0,3-2 28 15,3-5-12-15,4-4-19 16,0-3 37-16,1-1-47 0,2-4 23 15,-1 3-20-15,-1-3-3 0,-3 1-3 16,-5-1-17-16,-5 0 20 0,-3 2-238 16,-7-1 103-16,-3 6-57 0,-6-1-269 15,-3 2 108-15,0 0-56 0,-5-2-708 0</inkml:trace>
  <inkml:trace contextRef="#ctx0" brushRef="#br0" timeOffset="162935.79">29881 7605 1448 0,'-33'-8'472'0,"2"1"-223"0,1-1-3 16,10 3 87-16,2 0-137 0,8-1-49 16,4 2-3-16,2 2-45 15,4 0-22-15,6-2-47 0,7-2-30 16,16-5-38-16,10-1-3 0,8-4 41 16,2 3 0-16,-1 1-34 0,0 0 21 15,0 0 13-15,1 2-204 16,-5 1 88-16,-1 1-57 0,-4 0-285 15,-7-3 88-15,-10 7-104 0,-3-4-709 0</inkml:trace>
  <inkml:trace contextRef="#ctx0" brushRef="#br0" timeOffset="163154.51">29959 7113 1391 0,'-46'-15'195'0,"5"1"-127"0,0-1 114 15,15 3 204-15,10-3-120 0,11 2-12 16,5 0 77-16,8 1-133 0,8-3-96 16,8 0-95-16,7 2 4 15,6-2-11-15,7 3-50 0,4 0 47 16,3 3 3-16,3 0-76 0,1 2 54 16,-2 4-161-16,1 1-357 15,-9 2 60-15,-12 0-118 0,-6 2-828 0</inkml:trace>
  <inkml:trace contextRef="#ctx0" brushRef="#br0" timeOffset="163529.47">30471 7137 1701 0,'0'0'32'0,"0"0"147"0,16 43 233 16,-8-27-215-16,4 1-13 15,0 2 51-15,0 1-113 0,2 0-71 16,0 2-13-16,-1 2 20 0,-1 3-39 15,1-2 0-15,-2 5 0 0,-2-4-19 16,1 1 0-16,-4 1 0 16,1-4 0-16,-3 0-6 0,-3-4 6 15,1-3 0-15,-2-5-18 0,0-5-14 16,-2-6 28-16,1-1 4 0,1 0 7 16,-3-6 101-16,2-8-98 0,1-11 35 15,5-7-45-15,7-5 3 16,2-1 16-16,4-2 16 0,4 2 3 15,0-4 35-15,4 4-73 0,-1 3 32 16,0 3-32-16,1 5 0 0,-2 7-71 16,-2 3 69-16,-2 5-31 0,-1 5-212 15,-2 6 85-15,-3 1-55 0,-4 3-289 16,1 6 93-16,-6-1-119 0,-1 0-833 0</inkml:trace>
  <inkml:trace contextRef="#ctx0" brushRef="#br0" timeOffset="164435.63">30956 7288 2199 0,'0'0'220'0,"0"0"-101"0,-1-39 20 16,3 31 9-16,2 1 22 0,6 1-86 16,2 0-33-16,5 1-51 0,3 1 38 15,3 4-38-15,-2 0-28 16,0 7 27-16,3 1 1 0,-2 4-70 15,-2 2 70-15,-2 5 0 0,0 5-56 16,-2 1 56-16,-4 3 0 0,-3 2-27 16,0-1 27-16,-2-1-74 0,-3-1 48 15,-1-3 26-15,-2-4 10 0,2-4-7 16,-3-6 10-16,0-3 6 16,0-4-6-16,0-1 70 0,0 0-15 15,0-2 59-15,-3 0 33 0,2-7-55 16,-1-6-80-16,2-6 45 0,6-5-70 15,7-1 28-15,2-1-28 0,6-4 0 16,3-1-28-16,3-2 26 16,1-1 2-16,0 4-89 0,-3 0 67 15,2 4-64-15,-5 0-182 0,1 1 130 16,-3 2-6-16,-1 7-263 0,-3 3 161 16,-3 4 61-16,-2 3-107 0,-5 4 94 15,0 0 25-15,-2 2-140 16,0 0 167-16,0 0 97 0,-2 0 23 15,2 2 26-15,-2 0 26 0,-2 1 42 16,1-2 59-16,-1 1 56 0,0-1 376 16,0-1-266-16,0 0-70 0,0 0 46 15,0 3-169-15,-3-1-20 0,-3 9 53 16,-5 8-43-16,-1 2-19 0,1 8-20 16,2-1-12-16,2-1-39 15,2 1-27-15,2 0 27 0,1 1 0 16,2-2-46-16,0 0 43 0,1-3-49 15,4-2-124-15,1-3 66 0,0-4 1 16,2-3-50-16,2-4 95 16,-1-7 22-16,4-1 32 0,3-7 10 15,2-6 61-15,3-3 17 0,3-4 9 16,-1-5 39-16,2 2 74 0,0-2-98 16,1 1-18-16,-1-2 5 0,-2 2 1 15,1 4-23-15,-2 3-29 16,0 2 32-16,-4 7-48 0,-2 3 1 15,0 2-4-15,0 3-19 0,0 6-54 16,-1 4 35-16,-2 2 19 0,2 8-67 16,-2 3 64-16,-3 4 3 0,-1 3-45 15,0 1 45-15,-3 5 0 0,0-3-43 16,0 3 41-16,-2-2-21 16,0-2-99-16,-2-6 17 0,2-3-59 15,-1-8 135-15,0-7 29 0,-1-3 2 16,1-5 14-16,0-3 48 0,2-6 81 15,-1-7 15-15,0-7-80 16,0-3-32-16,-1-5-1 0,2 3 36 16,0-4-35-16,3-5-48 0,3-1 57 15,0 0-57-15,3-2 0 0,2-2 0 16,0 2 0-16,3 3-16 0,2-2 16 16,3 5 0-16,3-4-69 0,-2 6 68 15,2 7-49-15,0 0-96 16,-2 6 107-16,0 0-66 0,-1 6-181 15,0 4 158-15,-2 3-215 0,-5 4-462 16,-4 0 30-16,-2 2-4 0</inkml:trace>
  <inkml:trace contextRef="#ctx0" brushRef="#br0" timeOffset="164911.14">30528 7860 2677 0,'0'0'90'0,"0"0"-90"0,0 0-3 15,0 0 3-15,0 0 3 16,0 0 16-16,0 0 23 0,0 0 10 16,49 16-17-16,1-11 26 0,8-1-35 15,5-3-10-15,9 1 13 0,8-2-29 16,5 0 1-16,7 0 2 15,6-4-3-15,4-3 3 0,1-1 0 16,-2-1-3-16,-1-2 3 0,-6-1 1 0,-4 3-1 0,-6-1 39 16,-8 2 47-16,-5 2-28 0,-8-1-29 15,-6 2 25-15,-6 2-57 16,-6 2 25-16,-8 1-26 0,-5 1 1 16,-9 4-73-16,-4 3-39 0,-10 2-144 15,-5-2-619-15,-7-6-674 0</inkml:trace>
  <inkml:trace contextRef="#ctx0" brushRef="#br0" timeOffset="190088.57">26429 8578 205 0,'0'0'118'15,"0"0"544"-15,0 0-376 0,0 0-201 16,0 0-13-16,0 0-24 0,0 0-35 15,0 0 0-15,0 0-8 16,2-28-5-16,-4 26 0 0,2-1-14 16,-1-2 14-16,-2 1 0 0,1-2 0 15,-4 1 0-15,-2-2 0 0,-4 1 0 16,-4-1 54-16,2 3-5 0,-4 3 24 16,2-1-72-16,0 2 24 0,-4 0-4 15,0 3-19-15,0 1-1 0,-1 1 27 16,0 1-8-16,1 0-1 0,-3 4 24 15,4-2-17-15,1 0-4 16,-2 0 21-16,0 1-1 0,1 0 0 16,0 2 36-16,2 1-39 0,0-1-7 15,-3 3 26-15,4 2-41 0,-2-1 5 16,2 2-5-16,2-1-16 16,-1 2 24-16,2 0-10 0,2 2-15 15,2 0 0-15,-3 0-2 0,1 2 2 16,2 0-2-16,-2-2-1 0,2 2 0 15,-1 0-10-15,4 1 12 16,-4 1 1-16,2 0 0 0,2 1 2 16,-4 1 0-16,5 0 1 0,0 0 49 15,-1 0-36-15,4 2 0 0,-2 0 0 16,4-2-16-16,0-1 0 0,4-4 0 16,1-1-4-16,4-2 4 0,3-2-2 15,2 0-53-15,2-4 37 0,0 0 18 16,4-3 0-16,-2-2 3 0,2 1 1 15,0-4 0-15,4 0 15 16,2-3-4-16,-2 0-14 0,1 1 0 16,2-1 0-16,-3 0 2 0,0-1 0 15,1 0-3-15,-1 3 0 16,-5-2-1-16,2 2 0 0,0-2 1 16,-1 1-1-16,-1-1 1 0,0-1 0 15,2 0 3-15,0 0 11 0,1 0-2 16,-1-4-11-16,0-3-1 15,-1 2 16-15,2-2-1 0,-4-3-14 16,0 2 0-16,0 0 0 0,-2-4 12 16,0 0 0-16,-1-3-12 0,4-1 13 15,-6 1 2-15,2-3-14 0,-2 0 5 16,0-2-5-16,-3 2 1 0,-1-4 17 16,2 0-4-16,-2-2-16 0,-2-3-1 15,-1-1 1-15,0 0 9 0,-1-1-2 16,-1-1-1-16,-1 0-5 0,-1 0-1 15,-2 4 20-15,0-2-17 16,-1 2 7-16,-3 1 6 0,0 2 13 16,-5-2 58-16,1 4-26 0,0-3-6 15,-6 2-4-15,1 2 13 0,-3 0-48 16,-1 0-12-16,-5 2 12 16,-3 2-16-16,-4 1-70 0,-6 4 69 15,-5 3-17-15,-3 7-88 0,-3 1-29 16,-1 1-72-16,2 2-406 0,11 1-93 15</inkml:trace>
  <inkml:trace contextRef="#ctx0" brushRef="#br0" timeOffset="196774.65">24001 10752 199 0,'0'0'267'16,"0"0"239"-16,0 0-334 15,0 0-152-15,0 0-4 0,0 0 17 16,0 0-4-16,0 0 0 0,-17-31 14 15,17 27-14-15,-1 0 0 0,1 3 7 16,0-3-33-16,-3 2-3 0,3 1 15 16,-3 0 2-16,3-1 2 15,-2 1 37-15,-1 0-24 0,0 1 4 16,1-2-10-16,0 2-26 0,-3 0 0 16,1-1 0-16,1 1 16 0,-2 0 10 0,2-1 52 0,-1-1-45 15,-1 2 9-15,1-1 36 0,0 0-36 16,0-2-3-16,-1 0 23 0,2 2-46 15,-2-2 13-15,1 1 20 16,-3 0-20-16,0-2-10 0,2 3 37 16,0-2-40-16,-3 1 3 0,1 0-3 15,-2 0-3-15,-1 0-10 0,-3 2 14 16,-3 0-15-16,0 0-2 0,0 0 0 16,0 0 1-16,3 3 0 0,-2 0-1 15,-1 1 1-15,0-2-1 16,0 2 0-16,-1-2 3 0,2 0 13 15,-2 2-9-15,-1-1 12 0,1 0-6 16,2-1 15-16,-2 2-11 0,0-2 5 16,-2 2 13-16,3 0-32 0,-5 0 7 15,3 1-8-15,-3 2-2 16,-2-1 0-16,1 1-9 0,2 1 9 16,-6 1 0-16,2 2-5 0,0 0 5 15,-2-1 0-15,-1 2-1 0,0 2 1 16,-2-1 1-16,-2 3-1 0,2 0-1 15,-3 0-3-15,0 1-12 16,0 1 16-16,0-1 1 0,-3 0 3 16,-1 3-2-16,2-2-2 0,0 0 0 15,-6 4 1-15,6-4 0 0,-4 4 2 16,2-2-1-16,0 2 11 0,2-2-13 16,0 0 13-16,0 0 6 0,-1 2-12 15,6-4 6-15,-2 4-13 16,-1-2 2-16,0 1-2 0,1-1 0 15,2 3-9-15,-4-2 9 0,1 3 0 16,-3 3-5-16,3 1 5 0,-1 0 0 16,-1 0 2-16,4 1 7 0,2-2-9 15,-2 3 0-15,5 0 0 16,-2-1 3-16,6 2 7 0,0-2 9 16,1-1-19-16,4 1-18 0,0-1 18 15,0 4 0-15,2-2-16 0,1-1 15 16,2-2-1-16,2-1-19 15,1 1 21-15,0-4 0 0,3 1-10 16,-1-3 9-16,4 2 1 0,2-3-26 16,0-2 23-16,2-4 3 0,6 0-35 15,0-2 34-15,6-1 1 0,-2-3-20 16,5 0 6-16,0-3 12 0,2 1 2 16,5-5 0-16,1 0 0 15,1-1-10-15,4-1 9 0,1-4-2 16,4-2-12-16,3 2 14 0,0-2-3 15,0 0-29-15,4-1 31 0,0 2 1 16,-2-2-1-16,6 1 2 0,-2-2-1 16,4 1 2-16,-2-3 10 0,5 2-8 15,-2-3 1-15,3 0-2 16,2-2 1-16,0-3-2 0,4 1 1 16,0-4-2-16,2 0-51 0,-2-3 51 15,0 2 2-15,0-3 9 0,-1 0-11 16,2-1-1-16,-2 1-14 15,2-3 15-15,-3 0 0 0,0-5-2 16,-2 0-23-16,1 0-17 0,-4-6-20 16,-1-1 26-16,2-5 10 0,-4-3-39 15,-4-1 17-15,-1-1 2 0,-6-3 11 16,-1 1-21-16,-5 2-77 0,-6-2 107 16,-2 2 26-16,-10 1-1 0,1 0 1 15,-9 3-1-15,-2 1 14 16,-3 2-11-16,-7 1 50 0,-2 2 20 15,-7 3 100-15,-4 4-111 0,-4 6 1 16,-3 2 87-16,-8 4-123 0,-1 2 6 16,-4 8 11-16,-1 3-43 0,-2 4-3 15,-1 3-19-15,2 2-33 16,2 6 9-16,4 2-100 0,2 5-9 16,5 1-66-16,8-4-521 0,2 0 24 0</inkml:trace>
  <inkml:trace contextRef="#ctx0" brushRef="#br0" timeOffset="199225.09">22388 11942 55 0,'0'0'1292'0,"0"0"-1292"16,0 0-495-16,35-8-141 0,-22 2 420 15</inkml:trace>
  <inkml:trace contextRef="#ctx0" brushRef="#br0" timeOffset="199497.52">23947 11014 935 0,'0'0'0'15,"0"0"-140"-15,-43 26-291 16,31-20 239-16,0 1 20 0</inkml:trace>
  <inkml:trace contextRef="#ctx0" brushRef="#br0" timeOffset="199795.07">22237 12108 80 0,'0'0'721'0,"36"-24"-721"15,-18 10-509-15</inkml:trace>
  <inkml:trace contextRef="#ctx0" brushRef="#br0" timeOffset="200051.4">24061 11034 261 0,'0'0'701'16,"0"0"-701"-16,-40 23-378 0,30-15-131 15</inkml:trace>
  <inkml:trace contextRef="#ctx0" brushRef="#br0" timeOffset="206286.16">27609 11034 39 0,'0'0'176'16,"-41"-22"-68"-1,20 8-30-15,2-2 4 0,-1 0-11 16,1 0 21-16,-2-2 58 0,2 2-69 16,-2-2 36-16,-2 5 79 0,-1-2-102 15,0-1 37-15,2 4 44 16,-5 2-113-16,2-1-16 0,-2 2 32 16,-2-1-62-16,-1 2-16 0,1-1-13 15,-2 2 10-15,-2-1-14 0,1 0 14 16,1 0 1-16,-2 3 2 0,1-3 13 0,1 1 13 15,2 2 26-15,1 0 45 0,1-2-55 16,-1 2 4-16,3 1 3 16,0 1-17-16,-2 0-19 0,2 1-12 15,-1 0 1-15,1 1-2 0,0 0 0 16,-1 1 0-16,1 0 13 0,4 0 9 16,-1 0 26-16,2 1 1 0,2-1-7 15,2 0-3-15,0 0-13 0,2 0 32 16,1 0-29-16,1 0 7 0,-1 0-23 15,-2 0 9-15,2 1-22 16,-1 1 2-16,2-1 17 0,0 3-18 16,0-3 4-16,0 2-5 0,0 0-15 15,0 2 5-15,0-2 10 0,-1 2-2 16,0 0-5-16,-3-1 6 16,0 2 1-16,-3-1-13 0,3 3 12 15,-4-1-3-15,-1 1-9 0,-1-2 13 16,0 1 0-16,-4 1 1 0,-2 0-1 15,-1 1-3-15,0 2-17 0,-5-2 20 16,1 3 9-16,-2-1-6 16,1 0-3-16,-5 2 1 0,-1-1-1 15,1 1 3-15,-3 2-3 0,-1 1 3 16,-1 0 10-16,0 3-13 0,-1-1 3 16,-2 2-3-16,-1 3 0 0,1-2-5 15,1 2 5-15,0-3 1 0,4 0-1 16,-4 0 3-16,2 0 4 0,3-3-5 15,-2 1-2-15,3 0 0 0,-1 0 0 16,2-1 0-16,-2 0 0 0,4 1 0 16,-1 0 0-16,1 0 2 0,2 0 4 15,2-2-4-15,4 0 0 16,-1-1-2-16,5 2 1 0,-2-2-1 16,7 1 3-16,0-1 0 0,3-1-3 15,4 4-11-15,2-2 9 16,3 0 2-16,3 4-35 0,3 0 22 15,2 2 0-15,2 1-17 0,6 1 29 16,1-1-12-16,3 1-7 0,1 0 19 16,5-4 1-16,2 0-9 15,0 0 7-15,4-3 2 0,0 0-11 16,4-2 11-16,1-2 0 0,0-1-10 16,2-1 10-16,1-3 0 0,5-1 1 15,-1-2 14-15,3-2-15 0,1-1-16 16,0-2 15-16,1 2 1 0,2-2 12 15,-3 2-11-15,1 1 0 0,2 0 2 16,-2-1-3-16,-1 1-41 0,-1-3-33 16,1 0 73-16,1 0 2 15,-3-3-2-15,0 1 2 0,0-1-1 16,2-2 2-16,-3 1-1 0,0-2 0 16,-2-2 4-16,0 2-2 0,-1-1-1 15,-2 0 13-15,-1 1-15 16,-2 3 1-16,-3-2 11 0,-1 3-10 15,-1 0-4-15,-3-1-11 0,3 3 13 16,-2-1 0-16,-1-1-1 0,-1 1 1 16,0 0 2-16,0-2 10 0,1-1-12 15,-1 0 1-15,-1 3 7 16,1-5-8-16,-1 4 0 0,-1-4 0 16,1 4 11-16,0-1-11 0,-3 2 0 15,2-1-2-15,0 2 4 0,-2 0 18 16,0 0-1-16,1 0 17 0,0 0-14 15,-2 4-9-15,2 0 10 0,-2 3-20 16,1 0 23-16,0 1-26 0,0 1-17 16,0 0 16-16,-1 2 1 15,2 0-15-15,-1-1 15 0,0 1 0 16,0 4-1-16,0 1 1 0,3-3 0 16,-5 2 0-16,2 1-127 0,-2-4 126 15,-1-2 1-15,0 1 1 16,3-2 3-16,-1-2-4 0,1-2-3 15,0-1-10-15,3-2 11 0,-3-2-64 16,2 0 66-16,0-2 13 0,-1-2-13 16,0-1-13-16,-1 1-9 0,3-4-1 15,-2-1 7-15,1-1 14 16,0 0 2-16,0 0 2 0,-2 0-2 16,1-1 1-16,-1 2-1 0,0-2 4 15,0-1-4-15,0 1 0 0,-3 2-4 16,-1 0-22-16,0 1-19 0,-4 2-1 15,-1 2 45-15,-2 0-1 0,-2 3 2 16,2 0-1-16,3-3-2 0,-2 2-9 16,3 2 11-16,-2-1 1 15,2 1 0-15,2 0-66 0,2 0 66 16,2 0 52-16,-3 0-51 0,0 0-1 16,0 0-2-16,-4 1 0 0,4 3 2 15,-2-1-1-15,1 4 1 16,0-2 0-16,-2 0 0 0,3 2 3 15,-1 0-3-15,-1-1 0 0,1 0 0 16,1 0 0-16,1 0 0 0,-1-2-2 16,2 1 1-16,-2-2-9 0,0 1 8 15,0-3 2-15,-2 0-4 16,2-1-96-16,0 0 12 0,2-2-172 16,-5 0-36-16,0-3-213 0</inkml:trace>
  <inkml:trace contextRef="#ctx0" brushRef="#br0" timeOffset="207419.47">26880 11852 1064 0,'0'0'287'16,"0"0"-115"-16,0 0-172 16,0 0-23-16,0 0-61 0,0 0 84 0,0 0 19 15,44-8 23-15,-23 8 1 16,6 4 2-16,-4 1-15 0,2 4 15 16,3-1 46-16,0 4-39 15,1 0-3-15,3 3 3 0,0-2-51 0,0 2 2 16,3-2 11-16,0 2-1 15,1-6-11-15,1 2-2 0,3-4 0 16,-1-2 0-16,1-4 4 0,-2 1-4 16,0-2-12-16,-1 0 11 0,-2-3 2 15,1-2-2-15,-4-1 1 16,-2 0 0-16,1-1 0 0,-2-1 2 16,-3 0 0-16,-1-1 1 0,-2 1 10 15,-3-3-10-15,-2 3 0 0,0-3 0 16,-5 1 0-16,-1 0 10 0,-1 0 26 15,-5 0 0-15,1 0 3 0,-2-1 26 16,-2 0-22-16,1-1-7 16,-4 0 25-16,1-2-41 0,-1 2-4 15,0-4 1-15,0-2-17 0,0 4-2 16,0-4 0-16,-2 1 1 0,-2 1-2 16,-2 0 2-16,1 0-2 0,0 1 17 15,-2 1 5-15,-1 0-22 16,-1 0 0-16,-1 2 2 0,-2 0 0 15,-1 2 17-15,-4 2-13 0,-2 3 11 16,-2 2 12-16,-1-1-23 0,-3 3 17 16,-2 1-4-16,3 0 23 15,-2 0-13-15,-1 0-16 0,0 0 0 16,-2 0 6-16,1-1-12 0,-3 1-1 16,1-4 10-16,-1 2-12 0,2-2 5 15,-3 0 33-15,2-1-13 0,1 0-26 16,0-3 13-16,-1-2-16 0,1-2-1 15,1 2 1-15,1-5 4 0,2 0-1 16,0-1-3-16,2-4 0 0,2-1-13 16,1-3 13-16,1-1 0 15,2-2-19-15,1-1 19 0,2 1 2 16,1-1 4-16,2 3 20 0,3-2-10 16,0 2-16-16,3 0 30 0,1 1-30 15,0-3-10-15,3 2 10 16,-2-1 0-16,2 1 2 0,-1 0 21 15,1 2-23-15,0-2 3 0,-1 2 4 16,1 0-7-16,0 1 1 0,-1 0 2 16,0 4-3-16,-2 2 0 15,-2 1 13-15,0 3-13 0,-2 1 3 16,0 3 9-16,-3 0-12 0,0 3-52 0,6 1 52 16,1 1-29-16,0 1-164 15,4 0 83-15,5 0-29 0,18-5-457 16,2 0 166-16,25-7-231 0</inkml:trace>
  <inkml:trace contextRef="#ctx0" brushRef="#br0" timeOffset="209630.96">30180 11321 1582 0,'0'0'159'16,"0"0"-145"-16,-44-24-14 16,33 19 0-16,2 2 0 0,1-2 42 15,1 3-29-15,3 0-11 0,-2-2 37 16,-1 2-22-16,-2 0 12 0,-1 2-15 15,-2 0 5-15,-4 2-18 0,-1 5 29 16,-2 4-11-16,-1 2-4 0,0 2-15 16,-1-1-13-16,-4 5 11 15,1 0-3-15,-2 2 1 0,1 0 1 16,0 2-12-16,-1-2 12 0,4 2-10 0,0-2 9 16,2 1 4-16,2-2 2 0,2-2 1 15,1 4 13-15,3-4-14 0,0 5 34 16,3-2-4-16,1-1 4 0,1 4 6 15,2 0-29-15,1 3-9 0,0 0 31 16,0-1-6-16,0 1-6 0,1 1-5 16,0 0-15-16,1 3-1 15,-1-3 0-15,-1 4-2 0,0 2 0 16,1 1 3-16,-2 4-2 0,1-3 1 16,0 2-1-16,1 1 3 0,2-2-4 15,0-1-60-15,-2-1 60 16,2-4 110-16,-1-2-22 0,2 2-88 15,0-5-3-15,0 4-5 0,0-4 8 16,3 1 0-16,-3-3-58 16,1 1 58-16,-1-2 74 0,0 2-32 15,0-1-38-15,-1 2 18 0,-2-2-12 16,2-3 6-16,0 2 10 0,1-1-4 16,0-3-5-16,1 4-16 0,2-6 5 15,1 3-5-15,-2-3-1 0,4-3-58 16,-1-1 58-16,0-2 0 0,1-3 0 15,-1 0-16-15,0-2 15 0,-1 0-13 16,2 0 13-16,-2 0 1 16,0-1-7-16,-2 3 7 0,2 3 13 15,-1 1-6-15,1 0 15 0,-3-4-22 16,1 0-6-16,0-2 4 16,1 1-15-16,0-2 11 0,1 1 6 15,1 0-1-15,-1 1-24 0,4-3 23 16,-1 0-1-16,2-1-33 0,4-3 35 15,2-3 0-15,2-2-16 16,1-3 14-16,-1-2 3 0,-1 0-20 16,0 0 20-16,3-2 0 0,-1-1 0 15,1 0-1-15,0 2 1 0,-1-1-1 16,-3 1 1-16,4 3 0 0,-6 2 1 16,0 0 0-16,1 2 0 0,-4 0 12 15,2 2-13-15,0 0 13 0,0 0 0 16,2 0 6-16,0 0-6 0,0-2 0 15,2-2-10-15,0 1 13 0,2-2-13 16,1 1-3-16,1-2 3 16,0-3 0-16,0 2-1 0,-1-3 1 15,2 0 3-15,-2-2-3 0,-1-3 13 16,1 0-16-16,-2-1 13 0,1-2-12 16,-2-1 6-16,0 0 6 15,-3-3-10-15,0-2 4 0,-1 0-5 16,2-5 1-16,-2 3 0 0,0-4-1 15,1-4-2-15,0 3 4 0,-2-3-4 16,2 0 0-16,-2-2-3 16,0-6 3-16,-2 0 7 0,0-2-5 15,1-4-2-15,-5 4 0 0,2-4-4 16,-3 5 4-16,-2-2 13 0,-2 2-13 16,0-2 16-16,-4 2-16 0,-5 1-10 15,0-1 10-15,-9 2 0 0,0 0-19 16,-8 2 19-16,-3 5 13 0,-4 7 3 15,-6 3-15-15,-5 8-1 0,-1 4-17 16,-6 2 14-16,0 4 0 0,2 2-19 16,-2 4 2-16,3 2-106 0,3 2-295 15,10 2-18-15,1 0-219 0</inkml:trace>
  <inkml:trace contextRef="#ctx0" brushRef="#br0" timeOffset="212040.44">30627 13492 1740 0,'0'0'98'0,"0"0"-98"15,-35-18-68-15,24 13 68 0,3 0 1 16,0 1 4-16,0-3 11 0,-5-1 0 15,-2-1 43-15,-2-3-24 0,-2 2 7 16,1 0 62-16,-1 3-39 0,-4-2 29 16,-1 1 68-16,-1 0-78 0,0 1-19 15,-5 0 8-15,1 2-28 16,-3 0 0-16,-1 1-16 0,1 0 10 16,-4 0-17-16,-2 0-12 0,1 1 29 15,-2 0-7-15,1 2 0 16,-2 0 23-16,1 1-33 0,-2 0-16 15,-1-3 23-15,0 3-29 0,-1 0 13 16,-1 0-13-16,-1 0 0 0,-1 0-11 16,0 0 11-16,-1 3 0 0,-2-3-4 15,-2 1 4-15,2 0 0 0,-1 1-16 16,0-2 16-16,0 0 0 0,0 0-13 16,-2 0 13-16,-2 0 0 0,2-2-8 15,-1 1 8-15,0 0 0 16,1-2-8-16,-3 2 8 0,-1-2 0 15,0 2 3-15,-4 1 4 0,1 0-7 16,-3-2-2-16,0 2 2 0,2 0 0 16,-2 0-3-16,0 0 3 0,2-1 0 15,-1 0-8-15,-2-1 8 16,2 2 0-16,1-2 3 0,-3 0-3 16,2 0 0-16,2 0 1 0,2 0-1 15,1-1 0-15,1-1 13 16,3 0-6-16,-2-1-7 0,3 1 3 15,-1 0 0-15,1-3-3 0,-1 2 3 16,2-1 13-16,-2 4-16 0,-2-1 3 16,1-1 7-16,0 3-10 0,-1 1 2 15,0 0 14-15,-1 0-9 0,2 2-1 16,1 1 26-16,-2 1-9 0,5-1-20 16,1 2 26-16,1 0-29 0,6 1 0 15,-4-1 0-15,5-1 0 16,-2 3-10-16,2-1 9 0,-1 0 1 15,1-1-13-15,3 0 13 0,-1 1 0 16,1-1-1-16,2 2 1 0,1-1 0 16,-1 0 3-16,0 2-3 0,1-3 0 15,0 3-5-15,2 0 5 16,0 0 0-16,0 1-5 0,4 2 5 16,-2 0 0-16,2 1-4 0,4 0 4 15,-3 2 0-15,4 2-5 16,5-1 5-16,-1 1 0 0,4-1-22 15,3 1 22-15,3 0 0 0,1-2-9 16,5 2 9-16,1-1 0 0,2-2-37 16,0 1 37-16,5 0 0 0,0 2-43 15,1-4 43-15,2 6 0 0,0-4-4 16,0 2 4-16,1-1 0 0,3 2-18 16,-1-2 18-16,-2 2 0 0,6-1-23 15,-2 0 22-15,0 0 1 16,3 0-64-16,0-2 48 0,0 3 3 15,6-2-16-15,-4-1 25 0,5 4 4 16,-2-5-34-16,3 2 33 0,0 1 1 16,3-3-22-16,1-1 19 15,0 1 3-15,3 2-45 0,-1-2 45 16,4-1-2-16,-1 0-28 0,3-1 28 16,1-2 1-16,5 1-41 15,-1-2 42-15,-1 1 0 0,3 0-26 16,-1-2 24-16,1-2-1 0,1 2-39 15,1-3 26-15,1 0-10 0,2 1-52 16,-2-2 43-16,4 1 35 0,3 1 0 16,-4-2 1-16,3 2-1 0,-4-1-7 15,3 2 7-15,0-1 13 0,-2-2-6 16,2 2-7-16,1-2-1 0,-3 1 0 16,2-2 1-16,-1 4 3 15,2-5 0-15,-1 0 10 0,1 2-12 16,0-2 2-16,-1 1 1 0,-1-1-2 15,2 0 4-15,0-1-4 0,0 0 0 16,0 0 5-16,3 0-6 16,-4 0 1-16,2-1-2 0,-1 0 1 15,-1-1 1-15,2 1 11 0,-1-3-12 16,1 3-1-16,2-1 1 0,-2-2 0 16,2 2-1-16,-3-2-6 15,1 0 6-15,-1 1-2 0,3 2-6 16,-4-1 8-16,-1 0 1 0,1 0-1 15,-2 1 0-15,-1 0 0 0,2-2-16 16,-2 2 16-16,0-2-1 0,-2 0-1 16,0 1 2-16,-1-2 1 0,-2 2-1 15,-1-2 3-15,0 2 1 0,-2-2-1 16,0 1 0-16,-2-1 10 0,2 3-10 16,-2-3-2-16,-1 1-1 15,-1 0-2-15,0-1 2 0,-1 0 0 16,-1-1-14-16,0 1 14 0,-1-4 0 15,-1 1-8-15,3-1 8 0,-3 0 1 16,-2 0 5-16,1 0-3 16,1-1 13-16,-5 1-9 0,2-3 6 15,-1 5-10-15,-1-4 7 0,1 0 9 16,0 0-16-16,-2 0 17 0,1-1-4 16,0 0 3-16,-3-1 13 0,2 0 1 15,-2-1-4-15,-1 0-20 16,1-3 24-16,-1 2-17 0,-1-2-13 15,0 0 26-15,-2 0 0 0,2 2-3 16,-3-4 6-16,1 4-16 0,1 0 0 16,-1-2 35-16,0 0-19 0,-1 3-16 15,-3 0 26-15,1-1-42 0,-3 1 16 16,-2 2 0-16,-2-2-16 0,-3 2 19 16,0 1-9-16,-5-1-7 0,1-2 13 15,-3 1-3-15,0-3-13 16,-4 2-12-16,-1-5 12 0,-3 5 0 15,-3-3-3-15,-1 1 3 0,-1 1 7 16,-2-1 15-16,-4-1-22 0,1 1 0 16,-8 1-30-16,-2-1 17 15,-5 2 0-15,-6 2-60 0,-5-1 44 16,-6 1-35-16,-6 3-94 0,-4-1 68 16,-6 4-52-16,-2-1-263 0,15 4-23 15,-4-1-373-15</inkml:trace>
  <inkml:trace contextRef="#ctx0" brushRef="#br0" timeOffset="-214605.46">25217 11093 68 0,'0'0'806'0,"0"0"-741"0,0 0-52 16,0 0-13-16,0 0-11 0,0 0 8 16,0 0-14-16,0 0-23 0,-21-17-18 15,24 13 26-15,2 0 19 0,0 0-13 16,1-2-176-16,-1 2-33 16,2 2-9-16</inkml:trace>
  <inkml:trace contextRef="#ctx0" brushRef="#br0" timeOffset="-213837.38">26559 10730 157 0,'0'0'0'16,"0"0"-82"-16,0 0 43 0,0 0 3 15</inkml:trace>
  <inkml:trace contextRef="#ctx0" brushRef="#br0" timeOffset="-208090.36">9723 10872 1456 0,'0'0'247'16,"0"0"-244"-1,0 0-3-15,0 0 14 0,0 0 6 16,0 0 22-16,0 0 55 0,0 0-97 16,0 0-21-16,-19-8-67 0,19 8 23 15,1 0 48-15,3 0 17 16,4 0 0-16,-2 1 0 0,2 0-42 0,0 2-89 16,0 0-61-16,0 1-260 15,1 0 181-15,-4-2-3 0</inkml:trace>
  <inkml:trace contextRef="#ctx0" brushRef="#br0" timeOffset="-198686.32">3820 8452 889 0,'0'0'778'32,"-45"-18"-632"-32,22 12-35 0,3 0 45 15,-1 2-72-15,2-1-3 0,-1 2 19 16,-1 1-74-16,2-1 13 0,-1 3-6 16,1 0-21-16,-1 0-12 15,0 5-35-15,2 1 34 0,-2 3 0 0,-2 2-48 16,0 3 23-16,-1 2-39 15,0 4-77-15,-3-1 58 0,-1 4 15 16,2 2-5-16,-2 2 25 0,0-1 30 0,3 4-6 0,0-5 24 16,4 3 1-16,-1-1 15 0,0-1-14 15,3 2-1-15,0-2 17 0,2 2 3 16,2-2 22-16,0 2 49 0,2 2-39 16,1 0 9-16,2 4 30 15,1 2-55-15,2 0 9 0,1 4-3 16,2-3-30-16,3 2-11 0,0-1 12 15,0-2-13-15,8-2 1 0,-2-1 9 16,4-2-10-16,2-2 0 0,2-1-8 16,2-1 8-16,2-3 0 0,1-3-25 15,1 3 25-15,-1-5-1 16,3-2-17-16,1 0 18 0,2-2-16 16,1-2 16-16,-1 1 0 0,0-5 12 15,5 2-12-15,-1-2-3 0,0-1 2 31,-1 0-15-31,2-3 15 0,0-2 1 16,1 1-2-16,0-4 2 16,1 0-1-16,-2-4 2 0,5-4 0 15,-2-4-1-15,1 0-2 0,2-3 2 16,-4-1 0-16,2 2 0 0,0-1-4 16,-1 3 2-16,-1-5-14 15,1 3 16-15,-2 0 4 0,1-2-1 16,-3 2-3-16,1 1-16 0,-1 1 13 15,2 0 3-15,-2 3 0 0,2-2 0 16,-2 3 0-16,0-4 3 0,3 4 6 16,-2-3 11-16,3 2-20 0,-4-2 0 15,2 1 0-15,1 0 0 0,-3 0 2 16,2 0-2-16,-2 0-2 0,-2-1 1 16,0 2 0-16,-2-3 1 0,2 1 11 15,-2-1-11-15,-2 0-3 16,-2-1 3-16,-1-2 11 0,-4-5-11 15,0 4 6-15,-1-5 11 0,-5-1 5 16,4-2-3-16,-5-1 0 0,-1 0-3 16,-1-2-6-16,-5 2 13 0,1-2-20 15,-3-1 3-15,-1-1 7 16,-3 1-11-16,-3-2 11 0,-2 0-11 16,-3-1 1-16,-2 0 3 0,-2 2-4 15,-2-2-1-15,-1 1 5 0,-5 2-6 16,-1-2-13-16,-5 2 13 0,0 0-1 15,-4 4 1-15,-2-1 0 16,-1 1 16-16,-2 4 0 0,1 1-13 16,-5 1 10-16,0 2-12 0,-1 2 15 15,-1 1 4-15,-2 4-18 0,2 2 4 16,-3 4 10-16,1 3-16 0,-2 4-8 16,1 7 7-16,1 6 0 0,-3 9-82 15,3 7-92-15,-4 8-100 0,13-6-672 16</inkml:trace>
  <inkml:trace contextRef="#ctx0" brushRef="#br0" timeOffset="-197130.47">2363 7440 1703 0,'-4'-32'153'0,"1"-2"-43"16,3-3 46-16,0 2-85 0,7-1 36 0,2-1 39 15,0 2-88-15,7 1-13 0,0 4 23 16,4 1-23-16,2 2-10 0,6 6-28 16,0 2 3-16,1 3-10 0,6 10-41 15,-2 6 37-15,2 0-21 0,3 12-17 16,2 5 39-16,2 4-13 0,-1 9-35 15,4 4 49-15,-2 6 2 0,2 7 0 16,2 4 19-16,-2 2-6 0,1 7-10 16,-4 1 23-16,1 3 22 15,-3-1 26-15,-4 1-3 0,1-1-3 16,-3-2 12-16,0 2-3 0,-6-3-13 16,-1-2-25-16,-3-2 34 15,-1-1-44-15,-5-6-23 0,-2-1 45 16,-5-4-44-16,2-4 12 0,-5-2 3 15,-2-4-22-15,-2-4-67 16,-2-1 10-16,1-6-33 0,-2-7-215 16,-1-7 77-16,0-2-86 0,-5-6-469 15,0 2-21-15</inkml:trace>
  <inkml:trace contextRef="#ctx0" brushRef="#br0" timeOffset="-196784.63">3023 8182 2368 0,'0'0'458'0,"0"0"-326"0,-35-10-52 15,35 10 26-15,0 0 63 0,0 0-169 16,5 0-194-16,9 1 194 0,8 7 0 16,6 4 10-16,4 0-10 0,0 3 0 15,0 1 16-15,4 1-16 0,-1 3 0 16,2 3-71-16,1 3 55 15,0 1-35-15,0 1-74 0,-4-1 93 16,1-6-1-16,-7-4-15 0,1-3 48 16,-3-8 0-16,-2-3-9 0,-6-3 9 15,2-3 12-15,-5-6 21 16,-6-4 41-16,2-5 19 0,-3-2 16 16,-4-5-20-16,0-4-22 0,-3-3-12 15,-1-4 31-15,-4-4-58 0,-1-6-15 16,1-6 22-16,-5-2-35 0,2-6-51 15,-2 0-6-15,-1-4-71 0,-3 0-285 16,5 14 106-16,-5 4-279 0</inkml:trace>
  <inkml:trace contextRef="#ctx0" brushRef="#br0" timeOffset="-195794.22">1268 7306 828 0,'0'0'752'0,"-23"-41"-563"16,13 18-85-1,0 5-39-15,1 2 49 16,1 0 158-16,1 5-140 0,2 4-19 16,1 3 39-16,1 2-36 15,-2-1-26-15,0 3-20 0,-2 0 4 0,-1 9-74 16,-3 14-7-16,-2 9 7 16,0 12 3-16,-1 7 29 0,4-1-32 15,-1 6 0-15,0-2-10 0,3-2 10 16,3-3 0-16,5-8-19 0,0-5 6 15,5-6 10-15,6-9-74 0,2-4 74 16,7-7-32-16,3-5-121 0,1-5 101 16,-1-7 17-16,3-6-33 0,-2-6 71 15,-1-3-1-15,-4 0 2 16,-1 1 21-16,-7 5-9 0,-4 4-9 16,-3 7 25-16,-4 3 3 0,0 2 61 15,0 6 167-15,-7 14-94 0,-5 16 96 16,-4 10-76-16,3 12-72 0,-1 2-70 15,6-6 53-15,3 2-72 0,5-2 7 16,0 3 2-16,8-2-34 16,8-5-44-16,0-6 41 0,5-9 3 15,5-8-128-15,0-9 109 0,4-7-54 16,0-8-154-16,2-5 179 0,-1-10-19 16,2-5-127-16,-2-8 149 0,-3-6-32 15,1-6-134-15,-5-5 37 16,-2-3-26-16,-5 0-237 0,-2-5 132 15,-9 16-76-15,-3-4-648 0</inkml:trace>
  <inkml:trace contextRef="#ctx0" brushRef="#br0" timeOffset="-195434.88">1547 7385 2156 0,'0'0'434'16,"0"0"-279"-16,0 0-27 0,0 0 56 15,-6-37-62-15,17 30-52 0,8 3-32 16,5 1 33-16,1 3-17 16,7 2-23-16,1 4 20 0,2 2-51 15,0 4-1-15,-2 6 1 0,4-2 0 16,-5 5-13-16,-4 0 13 0,2-1 0 16,-9 4-58-16,-2-2 56 0,-5-1-50 15,-6-5-85-15,-4-3 115 0,-2-5-7 16,-2-2 29-16,-3-6 32 15,-8 0 48-15,1-6-29 0,-4-4-13 16,0-12-38-16,0-6-54 0,1-5 53 16,2-10 1-16,3-3-32 0,0-9 30 15,3-4 2-15,4 1-166 16,1-1 121-16,0 2-64 0,5 3-161 16,2 8 86-16,6 6-59 0,-1 5-201 15,1 7 86-15,-2 8-75 0,-3 4-607 0</inkml:trace>
  <inkml:trace contextRef="#ctx0" brushRef="#br0" timeOffset="-194260.89">1977 6920 1523 0,'0'0'228'0,"0"0"-118"0,0 0 36 16,0 0 133-16,0 0-159 0,-37-11-43 16,33 8 27-16,0-1-69 0,1 3 7 15,1-4-32-15,0 1 3 0,-2 1-11 16,4-2 20-16,0 1 27 15,-1 0-24-15,1-3 14 0,0 3 19 16,4-1-23-16,0-1-28 0,4 4 31 16,5 0-15-16,6 2-23 0,4 7 19 15,2 2 0-15,2 6 32 0,-1 0 4 16,2 5-46-16,3 2 11 16,0 2-8-16,-2 3-12 0,-1 1 19 15,1-1-6-15,-5-2-13 0,-5-2-96 16,-4-3 84-16,-6-7-4 0,-4-6 16 15,-3-1 0-15,-2 0 22 0,0-4-3 16,-7 2 77-16,-5-1-19 0,-7-3-39 16,-3-3 29-16,-5-7-67 0,3-5 16 15,4-5-16-15,1-5 0 0,3-7-26 16,6-7 10-16,-4-6 10 0,9-5-74 16,1 0 68-16,1-2-14 15,5 1-249-15,6 4 130 0,2 5 13 16,5 4-18-16,-2 5 79 0,3 5-26 15,0 7-85-15,0 6 114 0,0 4 39 16,-1 2 5-16,-2 4 4 16,1-1 18-16,-4 5 4 0,2 0-1 15,-5-1 77-15,1 2 116 0,-4 0-87 16,1 3-36-16,-1 1 81 0,-1 5-17 16,2 10 9-16,1 1 52 15,-4 4-62-15,1 3-13 0,0-1-83 16,3 0 51-16,1 4-44 0,4-3-23 15,2 0-3-15,4-2-19 0,2-2-66 16,2-3 44-16,2-6 3 0,4-2-197 16,-1-6 117-16,-2-6-29 0,3-4-165 15,-3-7 126-15,-4-6-27 0,-1-9-65 16,-3-3 184-16,-3-4 71 0,-2-5 4 16,-5 0 23-16,0-1 45 15,-1-1 175-15,-2 1-108 0,-3 1-2 16,0 0 53-16,2 2-38 0,-2 6-32 15,2 0 11-15,2 8-21 0,0 2-36 16,2 5-45-16,5 4 55 16,0 3-80-16,3 4-19 0,4 4 19 15,2 0 0-15,4 8-35 0,1 0 35 16,3 6 0-16,0 3-33 0,1 4 32 16,-3 6 1-16,-2 5-246 15,0 5 246-15,-6 2-38 0,-3-2-90 16,-2 2 86-16,-7-7 0 0,-4-12-3 15,-2-7 45-15,0-7 32 0,-2-5 55 16,-4-1 140-16,-7-3-83 0,-3-9-62 16,-4-6 7-16,1-9-70 0,3-4 3 15,0-7 1-15,3-5-23 0,4-5-26 16,-3-4 26-16,4-4 0 0,0 0-35 16,4 0 32-16,-2-1 3 0,4 2-104 15,0 2 104-15,2 2-45 16,0 6-153-16,2 3 131 0,3 2-19 15,3 7-100-15,3 2 89 0,1 5-45 16,1 7-229-16,4 4 114 0,-1 6-77 16,-4 5-523-16,-1 4 160 0</inkml:trace>
  <inkml:trace contextRef="#ctx0" brushRef="#br0" timeOffset="-193867.72">1899 8582 1000 0,'0'0'654'15,"40"-22"-125"-15,-10 2-505 0,6-7-24 16,4-10-1-16,3-10 1 16,4-8 117-16,3-3 122 0,5-8-162 15,5-6-3-15,1-2 26 0,2-9-10 16,2-2-67-16,-2-2 131 0,1 0-52 16,-1-3-51-16,2-1-38 0,-5 0 54 15,4-1-26-15,-1 3-15 16,-7 5 47-16,-2 5-73 0,-2 7 29 15,-6 7-29-15,-4 2 0 0,-6 9-23 16,-4 2 1-16,-4 6-23 0,-6 6-280 16,-4 2 91-16,-6 8-160 0,-5 2-1026 0</inkml:trace>
  <inkml:trace contextRef="#ctx0" brushRef="#br0" timeOffset="-193508.38">2832 5673 3085 0,'-29'-48'214'15,"15"12"-99"-15,2-4-36 0,8 3 19 16,7-2-6-16,5 2-57 0,5 2 56 15,5 6-91-15,4 5 41 0,4 4-42 16,0 2 1-16,5 6-63 16,4 4 63-16,2 6 0 0,0 4-57 15,-1 6 53-15,2 10 4 0,-4 6-60 16,0 4 60-16,-4 9 0 0,0 4-17 16,-2 9 17-16,-4 2 0 0,0 5 4 15,-2 6 21-15,1 1-25 0,-6 4 28 16,3 0-6-16,-2 1-22 0,0 3 4 15,2-3-6-15,-1 2 2 16,4-4-222-16,2-5 117 0,-1 0-70 16,1-9-458-16,-6-13 21 0,0-7-557 0</inkml:trace>
  <inkml:trace contextRef="#ctx0" brushRef="#br0" timeOffset="-193352.15">3816 6634 3409 0,'0'0'365'16,"0"0"-365"-16,-28 36-57 0,28-28-305 15,0-5 59-15,3-2-419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04:12.371"/>
    </inkml:context>
    <inkml:brush xml:id="br0">
      <inkml:brushProperty name="width" value="0.05292" units="cm"/>
      <inkml:brushProperty name="height" value="0.05292" units="cm"/>
      <inkml:brushProperty name="color" value="#FF0000"/>
    </inkml:brush>
  </inkml:definitions>
  <inkml:trace contextRef="#ctx0" brushRef="#br0">10449 3591 1251 0,'0'0'156'16,"0"0"-153"-16,0 0-3 0,-18-36 0 15,16 32 11-15,-4 0 51 0,2 0 32 16,-1 3 7-16,2-2 13 0,2 2-59 16,-2 1 16-16,3 0-71 15,0 4-8-15,0 9-57 0,3 13 65 16,1 7 9-16,1 12 42 0,1 6-31 16,-2 4-17-16,0 3 10 0,1 4-13 15,-1 3-2-15,-1 0 1 0,-2-2-67 16,3-3-49-16,-1-5-26 0,1-7-92 15,0-6 50-15,-3-7-17 16,0-11-196-16,-1-11 170 0,0-5 88 16,0-6-75-16,-1-2 208 0</inkml:trace>
  <inkml:trace contextRef="#ctx0" brushRef="#br0" timeOffset="156.22">10419 4319 27 0,'0'0'232'0,"0"0"-17"0,-46-33 0 16,31 25 114-16,2 1-169 15,2 2-40-15,4 2 27 0,2-1-92 16,2 3 1-16,2-2 77 0,1 1-91 15,0-4-42-15,13 0-81 0,10-6 65 16,10-3-4-16,9-4-107 16,2-3-32-16,4-2-118 0,-12 4-417 15</inkml:trace>
  <inkml:trace contextRef="#ctx0" brushRef="#br0" timeOffset="1703.37">15974 4149 1848 0,'0'0'3'0,"0"0"-3"0,-43-20-152 16,34 14 15-16,2 1 137 0,2 2 42 15,1-1 95-15,-1 3-40 0,1-3 1 16,1 0-82-16,-2 0-14 0,1 3-2 16,2-2 0-16,2 2-2 15,0-1-1-15,0 2 3 0,0 0 13 16,-2 0-7-16,2 0-6 0,0 3-13 16,2 9-3-16,4 12 16 15,-1 8 13-15,2 7 23 0,1 3 3 16,-3-3 9-16,2-2 27 0,-1-1-62 15,0-4-13-15,-1-2-7 16,0-5-12-16,3-4 3 0,-1-6-62 16,2-2 13-16,-1-6 0 0,3-4-101 15,-2-3 27-15,5-3-27 0,-4-8-137 16,4-6 88-16,-4-3-33 0,4-5-124 16,-4-3 242-16,4-2 19 0</inkml:trace>
  <inkml:trace contextRef="#ctx0" brushRef="#br0" timeOffset="1781.49">16327 4197 52 0,'0'0'346'0,"55"0"-261"0,-23 2-85 15,0 0-366-15</inkml:trace>
  <inkml:trace contextRef="#ctx0" brushRef="#br0" timeOffset="2390.8">22067 4183 47 0,'0'0'424'15,"0"0"81"-15,0 0-163 0,-48 3-303 16,32-3-26-16,2 0 13 0,0 0-23 15,1-1 49-15,0 1 108 0,2 0-72 16,3 0-14-16,0 0 37 16,3 0-97-16,2 1-14 0,3-1-185 15,0 1-128-15,0-1-283 0</inkml:trace>
  <inkml:trace contextRef="#ctx0" brushRef="#br0" timeOffset="4406.72">9207 7413 2541 0,'0'0'307'0,"-50"24"-307"16,30-12-139-16,8 0-232 0,2 0 270 15,5-3 96-15,4-1-9 16,1-3-1-16,9 2-112 0,4-2-383 16,9-2 279-16,3-3 85 0,6-5-99 15,1-7-15-15,-8 4-177 0</inkml:trace>
  <inkml:trace contextRef="#ctx0" brushRef="#br0" timeOffset="4906.67">13179 7490 2420 0,'0'0'0'0,"0"0"-136"0,0 0-322 16,0 0 127-16,0 0 109 0,0 0 4 15,0 0 91-15,0 0-88 0,0 0-245 16,55-12 242-16,-31 9 183 0</inkml:trace>
  <inkml:trace contextRef="#ctx0" brushRef="#br0" timeOffset="7581.96">4814 9863 927 0,'0'0'277'0,"0"0"-117"15,0 0-160-15,0 0-118 0,0 0 21 16,0 0 18-16,0 0 51 0,0 0 26 15,0 0-76-15,39-8-300 0,-17 12 101 16,-6-2 3-16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04:31.519"/>
    </inkml:context>
    <inkml:brush xml:id="br0">
      <inkml:brushProperty name="width" value="0.05292" units="cm"/>
      <inkml:brushProperty name="height" value="0.05292" units="cm"/>
      <inkml:brushProperty name="color" value="#FF0000"/>
    </inkml:brush>
  </inkml:definitions>
  <inkml:trace contextRef="#ctx0" brushRef="#br0">20868 7356 1601 0,'-5'-43'0'16,"5"8"-107"-16,0-2 81 0,0 5 13 16,0 5 12-16,3 1 1 15,-2 2 3-15,0 2 16 0,2 2-6 16,2-1 7-16,-1 4-4 0,2 1-14 15,0 1 13-15,0 3-15 16,-4 5-1-16,1 3-13 0,0 4-8 16,-1 0-11-16,1 0-188 0,1 0-63 15,-3 0 69-15,1 0-36 0,-2 2 203 16,0-1 48-16,0-1 114 0,0 0 89 16,0-1-47-16,-2-1 137 0,1 0-127 15,1-2-32-15,-1 0 106 0,1 1-132 16,0-2-92-16,0 1 127 15,1 0-30-15,0 0-3 0,2 2 23 16,1 2-120-16,4 4-13 0,3 11 32 16,-3 8-12-16,1 6 12 0,-5 12 41 15,-4 5-5-15,0 8-20 0,-8 12 39 16,0 3-38-16,-4 8-24 0,-1 3-21 16,-1 2 24-16,1-2-24 0,4-4-4 15,-1-6 0-15,1-4-16 0,0-8-134 16,3-6 80-16,-2-5 2 15,2-7-31-15,0-4 60 0,4-9 10 16,-2-5 6-16,2-3-19 0,2-6-23 16,-1-5-87-16,1-4 9 15,0-2-84-15,0-2-333 0,0 0 52 16,1-12 61-16</inkml:trace>
  <inkml:trace contextRef="#ctx0" brushRef="#br0" timeOffset="409.91">20876 6941 1808 0,'-10'-41'700'16,"4"17"-606"-16,1 4 99 0,5 14 51 15,3 1-90-15,10 4-46 0,11 1-105 16,8 1 26-16,9 10-29 15,5 2 22-15,0 7-22 16,6 5 0-16,2 5-19 0,-2 4 19 0,0 8 0 16,-4 2-10-16,-4 5 10 0,-7 4 0 15,-8 3-42-15,-5 6 29 0,-9 0 7 16,-8 6-82-16,-7 6 87 0,-11 3-11 16,-9 2-33-16,-5 2 32 0,-9 0 13 15,-4-1-69-15,-5-2 68 16,-5-1-21-16,0-2-57 0,-3-5 79 15,1-6 0-15,-1-6 0 0,0-5 13 16,6-6-10-16,2-10 13 16,9-4-6-16,7-7-4 0,10-12 4 15,7-4 13-15,6-6-23 0,4-4-82 16,6-6-56-16,11-11 19 0,12-19-198 16,13-11-29-16,3-11-28 0,-8 10-437 15,-5 1 84-15</inkml:trace>
  <inkml:trace contextRef="#ctx0" brushRef="#br0" timeOffset="847.37">21759 7096 2481 0,'0'0'419'0,"0"0"-234"0,0 0-121 16,0 0-64-16,0 0 0 0,32 57 38 16,-21-14 7-16,-2 5-35 15,-2 1 28-15,-1 7-38 0,2 4 16 16,-2 1-13-16,2 3-3 0,2 2 3 16,1-2-3-16,2 0 0 0,2-3-71 15,1-6 69-15,0-6-22 0,4-6-91 16,3-11 103-16,1-6-11 0,-2-10-9 15,2-5 32-15,-2-8 0 0,-2-3 13 16,0-11 13-16,0-9 9 16,-2-5-13-16,5-7 48 0,-2-10-6 15,3-4 3-15,0-8 45 0,-1-6-61 16,1-5-29-16,0 1 0 0,1-7-22 16,2 1-28-16,0 0 12 0,2 1 16 15,-5 8-166-15,-1 6 83 16,-2 10-45-16,-6 11-120 0,-1 10 110 15,-3 11-40-15,-3 6-197 0,-4 5 83 16,1 2-144-16,-2 5-688 0</inkml:trace>
  <inkml:trace contextRef="#ctx0" brushRef="#br0" timeOffset="1175.46">22959 6950 2319 0,'0'0'542'0,"0"0"-477"0,0 0 28 16,0 0 83-16,-4-36-103 0,3 38-73 15,1 8-131-15,0 10 131 16,0 6 61-16,0 7-35 0,0 6 31 15,-3-1-57-15,2 5 16 0,-3 2 0 16,2-1-16-16,-2 8 13 0,0-1 6 16,0 5 19-16,-1 4-35 15,-3 4 58-15,1 3-61 0,-2-1 35 16,2 2-29-16,1-2-6 0,-4-2-35 16,4-2 32-16,-2-3-48 0,1-3-156 15,0-4 101-15,1-8-35 0,2-4-265 16,1-8 83-16,-1-8-60 0,3-9-268 15,-2-7-53-15</inkml:trace>
  <inkml:trace contextRef="#ctx0" brushRef="#br0" timeOffset="1597.29">22978 6921 1056 0,'9'-51'765'16,"0"10"-573"-16,2 1 128 0,0 13-58 16,-1 9 28-16,4 3 34 0,0 8-174 15,2 2-68-15,4 5-75 16,4 5 28-16,3 5-19 0,2 6 6 16,1 4-22-16,0 6 0 0,0 6-17 15,-4 6 17-15,2 2 0 0,-5 5-14 16,-2 2 14-16,-1-1 0 0,-1 1 3 15,-4 1-3-15,-6 0 0 0,-2 1 19 16,-6 3-19-16,-2-1 0 0,-6 5 16 16,-5-3-3-16,-4 2-13 15,-5-2 25-15,-5 2-6 0,-4-2-19 16,-8-2 16-16,-4 0 9 0,-6-3-25 16,-4-2 26-16,-3 0-1 0,-4-4-25 15,2 1 25-15,-2 0-22 16,2-6-3-16,4 2 0 0,3-6-28 15,6 0 28-15,11-3-241 0,8-4 139 16,7-6-80-16,12-4-425 16,3-8-70-16,3-8-638 0</inkml:trace>
  <inkml:trace contextRef="#ctx0" brushRef="#br0" timeOffset="2253.85">20260 8909 889 0,'-32'-4'1375'15,"3"4"-1362"1,5 3 3-16,12-1 0 0,8 1 9 16,4-3-25-16,4 3-37 15,15 1 37-15,13 1 81 0,14-1 38 16,14 1-83-16,8-3-10 0,8-2 16 16,11 0-4-16,10 0-18 0,11-2-7 15,7-3 3-15,9-2-16 0,5 1-16 16,6-2 16-16,2-3 3 0,7-1-3 15,2-1 19-15,3-5-16 0,3 1 75 0,-1-2 53 16,-2 1 46-16,-4-2 11 16,-2 0-47-16,-6 1-30 0,-7 0 12 15,-4 3 0-15,-6 0-56 0,-8 3-64 16,-4 0 88-16,-10 2-38 0,-6 0-50 16,-6 3 86-16,-8 2-89 0,-10-1 41 15,-7 3-4-15,-10 1-37 0,-9 2 34 16,-7 1-34-16,-7 0 0 0,-9 0-15 15,-7 1 15-15,-6 1 0 0,-3-1-34 16,-2-1 34-16,2 0 0 16,-3 0-120-16,0 1 118 0,0-1-67 15,0 2-234-15,-3-1 148 0,1 2-116 16,-4-1-727-16,-6-2-304 0</inkml:trace>
  <inkml:trace contextRef="#ctx0" brushRef="#br0" timeOffset="4075.5">19308 10424 1914 0,'0'0'289'16,"0"0"-289"-16,0 0-68 15,19 38 42-15,-6-20 10 0,6-1 16 16,1-1 0-16,4-4-1 0,3-3 1 15,2 1-4-15,-1-6 3 16,4-2 1-16,1-2 3 0,2 0 10 16,2-4 30-16,2-4 8 0,0-4 17 15,3-1 49-15,2-6-46 0,2-2-13 16,2-8 46-16,1-3-37 16,3-7 27-16,1-2 15 0,1-6-9 0,0-4-7 0,4-2 38 15,0-6-20-15,0-3-28 0,-4-4-38 16,4-2 31-16,-8 2-35 0,1 2-38 15,-2 1 67-15,-5 6-70 0,0 3 35 16,-4 6-23-16,-5 6-12 0,-3 7 16 16,-4 4-13-16,-7 6-3 0,-2 6 29 15,-4 6-23-15,-5 5-6 0,-2 3-22 16,-5 2 21-16,-2 3 1 0,1-3-105 31,0 3 105-31,0 0-114 0,-2 3-134 16,0 0 226-16,0 1-17 0,0 1-98 15,-2 4 79-15,-6 5-45 0,0 3-270 16,-4 0 43-16,-2-1-86 0,3-6-538 16,-1-4 257-16</inkml:trace>
  <inkml:trace contextRef="#ctx0" brushRef="#br0" timeOffset="4544.96">20231 9645 1745 0,'0'0'211'0,"0"0"-163"0,-40 27-46 16,36-18-2-16,4-2 24 16,0 1-24-16,9 1 1 0,2 2 18 15,8-2 4-15,1-5-10 0,4-3 26 16,0-1-20-16,5-8 4 0,4-4 29 15,2-4-10-15,4-8-6 0,7-1 41 16,5-7-35-16,1-5-6 16,5-3 12-16,5-6-9 0,-1-2 0 15,0 0 6-15,-1-1 4 0,-2 4-11 16,-9-1 4-16,-4 5 6 0,-3 4-25 16,-10 2-10-16,-4 6 32 0,-7 6-3 15,-4 4-10-15,-5 6 32 0,-5 4-16 16,-4 5 13-16,-1 2 31 15,-2 2-92-15,2 2-9 0,-2 11 9 16,-7 12 1-16,-5 13 21 0,-4 10 42 16,0 6-64-16,-3 2 19 0,1 3-19 15,-2 2 0-15,1 2-235 0,3 1 84 16,0-1-81-16,0-2-411 16,4-17 103-16,-1-3-452 0</inkml:trace>
  <inkml:trace contextRef="#ctx0" brushRef="#br0" timeOffset="11879.87">21832 9837 1148 0,'0'0'689'0,"0"0"-510"0,0 0-53 16,0 0-67-16,0 0-24 0,0 0 33 15,0 0-35-15,0 0-30 0,-10-35 23 16,15 30 0-16,4-4 0 16,1-1 38-16,6-3 14 0,2-2 12 15,2 1 56-15,-1 0-30 0,1 4-26 16,0 0-4-16,0 1-6 0,-1-2-35 16,2 6-42-16,-1 0 48 0,-3 3-51 15,1 0 19-15,-4 2 4 16,-3 2-23-16,-3 2 19 0,-3 4 9 15,1 10-28-15,-2 4 23 0,-4 8 18 16,-3 3-31-16,-5 4 34 0,-4 1-28 16,-4 6-16-16,-5 1 10 15,-2 4-10-15,-5 2 0 0,0-2-10 16,-1-2 10-16,-1-3 0 0,2-3-5 16,-1-1 5-16,2-2 0 0,1-5-77 15,-2-2 77-15,1-3-3 0,0-3 32 16,3-1-16-16,2-5-13 0,3-6 19 15,8-4-3-15,1-1 9 0,4-5-22 16,5 1 70-16,-2-4-73 16,2 1 44-16,1-1 39 0,4 0 112 15,5-5-158-15,9-2 57 0,2-3-81 16,5-1 19-16,3-1 18 0,-3 0-50 16,7 1 19-16,-1 1-19 0,1 0 0 15,0-2-19-15,-1 4 19 16,-2 0 0-16,0-1-31 0,-1 1 30 15,-1 3 1-15,0 1-142 0,-2-2 130 16,-1 1-70-16,0 0-171 16,-1-1 171-16,-2 4-32 0,0-4-207 15,1 0 134-15,-2 0-57 0,-2 0-306 16,1-5 82-16,-6 4-46 0,1-1-542 0</inkml:trace>
  <inkml:trace contextRef="#ctx0" brushRef="#br0" timeOffset="12364.74">22430 9917 1186 0,'0'0'1372'32,"0"0"-1292"-32,0 0-28 0,-35 8-14 15,34-7 17-15,-1-1-7 0,2 4-15 16,0-2 8-16,0-1-9 0,3 2 39 16,2-1 25-16,6 0-25 0,2-2-36 15,6 0 32-15,4-4-23 0,1-4-44 16,-2 1 58-16,2-1-58 0,4 0-7 15,-2 1 6-15,-1-2 1 0,2 1-114 16,-3 1 50-16,-2-1-39 0,0-1-131 0,-2 1 109 16,-3 0-53-16,-2 1-311 15,-5 1 58-15,-3 2-77 0,-2-3-578 0</inkml:trace>
  <inkml:trace contextRef="#ctx0" brushRef="#br0" timeOffset="12661.58">22862 9634 1782 0,'0'0'1256'0,"0"0"-1125"16,0 0-89-16,0 0 66 0,0 0-19 16,0 0-66-16,0 0-23 0,0 0-32 15,0 0 32-15,-11 10 41 16,7 16-22-16,-1 6 0 0,-1-1 13 15,2 0-6-15,-1 2-20 0,0 0 48 16,-1 3-54-16,1 3 19 0,1 0-20 16,-1-1 1-16,-1 0-102 15,1 0 74-15,2-3-84 0,-1-4-156 16,3-5-21-16,-3-3 231 0,3-4-193 16,1-6 21-16,0-4 13 0,0-3-293 15,1-2 191-15,-1-4-85 0,3 0-343 16</inkml:trace>
  <inkml:trace contextRef="#ctx0" brushRef="#br0" timeOffset="13177.18">22890 9690 696 0,'0'0'661'15,"-19"-42"-202"-15,8 24-235 0,3 4-127 16,4 0 10-16,3 1 100 0,1 0-117 16,0-1-22-16,4 1-13 0,1 0 9 15,1-1-6-15,2 1 45 16,1 0 19-16,3-1-10 0,4 2 13 16,1 0-13-16,3-4-33 0,4 4-18 15,3 0 40-15,1 0-47 0,3 2-51 16,1 2 63-16,1 2-66 0,-1 2 32 15,1 4-16-15,-1 0-16 0,0 7-4 16,-5 4 4-16,-3 2 0 0,-3 7-7 16,-5 4 7-16,-2 5 0 15,-8 6 22-15,0 6 22 0,-6 3-28 16,-8 3 12-16,-6 4 16 0,-7 2-44 16,-7 2 29-16,-4 1-4 0,-1 0-25 15,-5-4 31-15,1-2-19 16,0-4-12-16,2-4 13 0,2-4-13 15,3-6 0-15,1-4 13 0,2-3-13 16,2-2 0-16,2-3 29 16,3-6-29-16,0-3 0 0,4-4-7 15,4-5 7-15,4-2 0 0,4 0-44 16,0 0 19-16,3-6 25 0,1-5-239 16,5-10 122-16,9-5-93 0,4-2-307 15,4-1 156-15,-5 8-177 0,2-2-1018 0</inkml:trace>
  <inkml:trace contextRef="#ctx0" brushRef="#br0" timeOffset="13710.81">24540 9329 1909 0,'0'0'382'0,"0"0"-207"0,0 0 122 31,0 0-79-31,-24-33-61 0,19 31-22 16,0 2-59-16,-5 11-51 0,-2 10-25 15,-2 9 90-15,-2 4-17 0,1 6-16 16,0 0 56-16,5 0-34 0,-1 2-72 16,0-1 49-16,2-2-56 0,0 3 3 15,-5 0-3-15,2 0 0 16,-1-2-56-16,2-2 30 0,2-6-8 16,2-6-210-16,1-7 168 0,6-8-39 0,-2-7-128 15,1-2 121-15,1-2-42 0,0-5-139 16,0-11-14-16,3-8-105 0,1-9-490 15,0 5 387-15</inkml:trace>
  <inkml:trace contextRef="#ctx0" brushRef="#br0" timeOffset="13992.09">24366 9342 1105 0,'6'-42'127'0,"0"10"130"16,0 4 244-16,2 2-232 0,-1 8-85 15,4 4 123-15,1 4-114 0,4 4-58 16,2 5-75-16,5 1-12 0,1 4-48 15,4 7 0-15,-1 3-1 0,-1 5 1 16,-2 5-48-16,0 4 47 16,-2 5 1-16,-5 5-16 0,-5 3 16 15,-4 3 0-15,-5 3-5 0,-3 1 5 16,-7-2 0-16,-6 5-8 0,-6-4 8 16,-2 1 0-16,-5-2-48 15,-2-4 32-15,-2-6-9 0,-1-6-123 16,-4 0 148-16,2-8 10 0,0 0-4 15,1-5 23-15,4-1-10 0,5-4-16 16,3-3 20-16,7-3-23 0,5-5-51 16,5 0 25-16,2-1-71 0,1-4-190 15,6-6-23-15,0-1-193 16,11-9-732-16</inkml:trace>
  <inkml:trace contextRef="#ctx0" brushRef="#br0" timeOffset="14368.76">25203 9217 1956 0,'0'0'1167'0,"0"0"-1032"16,-35-23-84-16,17 26 0 0,-4 6-26 15,1 6 26-15,-4 1-38 0,-2 5-10 16,0 3 64-16,2 3-33 0,-2 1-24 16,6 0 47-16,1 0-22 0,5 1-19 15,1-1 69-15,3 2-63 0,6-2 9 16,1 0-5-16,4-2-26 0,6-2-32 16,5 0 32-16,5-2 0 0,7-5-101 15,2-2 101-15,7-6-35 16,3-2-113-16,2-5 132 0,4-2-45 15,-1 0-146-15,2-6 105 0,0-1-52 16,0-4-219-16,-4-2 82 0,1-4-56 16,-2-2-401-16,-11 3 100 15,0-4 76-15</inkml:trace>
  <inkml:trace contextRef="#ctx0" brushRef="#br0" timeOffset="14619.48">25754 9070 2208 0,'0'0'285'0,"0"0"-43"0,0 0 114 16,0 0-129-16,0 0-71 0,0 0-99 15,0 0-16-15,0 0-22 0,-39 11 26 16,23 22 59-16,-3 7-32 0,3 2-46 16,3-2 74-16,2 0-100 0,1 0 22 15,-2 1-9-15,1 0-13 0,-2 2-3 16,-1 1 3-16,2-3 0 15,2 1-96-15,0-6 96 0,4-4-75 16,0-4-172-16,1-3 174 0,1-5-22 16,0-4-189-16,1-7 143 15,2-3-84-15,0-5-367 0,-2-1 138 16,3 0-21-16,-3-7-591 0</inkml:trace>
  <inkml:trace contextRef="#ctx0" brushRef="#br0" timeOffset="14965.87">25323 8978 2784 0,'0'0'126'15,"-11"-37"-8"-15,9 26 145 16,2 3-18-16,0 3-78 0,6 1-79 15,8-4 10-15,8-3-48 0,8 1-37 16,6-1 94-16,2 2-38 0,1 2-53 16,4-2 93-16,1 1-50 0,1-3-47 15,3 0 91-15,1 2-103 16,2 0 49-16,1-3-15 0,1 1-34 16,2 0 10-16,0 1-10 0,-2-2 0 15,-2 0-25-15,-1 1 25 0,-2-1 0 16,-4 1-68-16,-1 2 27 15,-4 0 26-15,-6 2-268 0,-5 2 181 16,-5 2-77-16,-5 3-385 0,-4 0 105 16,-5 3-232-16,-4-2-1123 0</inkml:trace>
  <inkml:trace contextRef="#ctx0" brushRef="#br0" timeOffset="16746.84">26490 8134 1577 0,'0'0'873'15,"0"0"-799"-15,-2-44 65 0,-2 38 115 16,2 3-126-16,-4 0-86 0,-2 2-29 16,-5 0-6-16,-11 1-7 15,-4 4-32-15,-1 2 32 0,-3 2 0 0,0-1 1 16,0-2 6-16,-4 2 15 16,-2 0-12-16,0-1 51 0,-2 0-29 15,-2-1-29-15,0 0 38 0,-4 1-41 16,0 0 26-16,-4-2-20 0,1 0-6 0,-3 2 13 0,-1-1 32 15,-2 2-17-15,-2-1-28 16,-3 0 54-16,0 0-22 0,-3 1-32 16,0 1 61-16,-1 3-55 0,0-3 19 15,-4 2 4-15,0 0-29 0,-2 0 25 16,0 4 3-16,2-1-28 0,0-1 26 16,-1 1-1-16,1 3-22 0,0 0 29 15,-1 2 3-15,-1 0-32 0,0 4 28 16,-1-1 1-16,0 0-32 0,2 2 19 15,0 1-19-15,1 0 0 16,2 0-4-16,1-1 4 0,0-2 0 16,3 0-6-16,1-1 6 0,0 0 0 15,1-1 3-15,0-2-3 16,0 1 0-16,0-1 13 0,0 2-13 16,-2-2 0-16,1 0-3 0,0 2 3 15,-1 0 0-15,1-1-3 0,1 1 3 16,-1 1 0-16,1 0-10 0,-3-1 10 15,2 2 0-15,2-1-3 16,0 0 3-16,2-1 0 0,2-1 0 16,1 0 0-16,-1-1 0 0,3 3 3 15,1 0-3-15,-1 3 0 0,-1-1 3 16,1 0-3-16,0 2 0 0,3-2 0 16,-1 4 0-16,2-1 0 0,3 2-6 15,0-2 6-15,3 0 0 0,2 5-3 16,2-2 3-16,-2 1 0 15,5 0 3-15,0 2-3 0,2 0 0 16,4-1-13-16,-1 4 13 0,2-1 0 16,3-1-15-16,0 3 15 15,2 1 0-15,-1 1-13 0,1 2 13 16,2-2 0-16,2 2-16 0,2-1 16 16,0 2 0-16,-1 4-3 0,2 2 3 15,3-1 0-15,0 3-12 0,2-1 12 16,2-1 0-16,-1 4-21 0,5-1 21 15,1-1 0-15,3 3-6 16,1-1 6-16,4 2 0 0,2-1-148 16,5 0 148-16,0-1 95 0,5 2-89 15,2-1 48-15,5 0-54 0,4-6-45 16,2 0 45-16,2-5 13 0,5-2 31 16,2 0 22-16,6 2-66 15,4-1-9-15,6-2 9 0,0-2 0 16,6-2-57-16,3-5-60 0,2-2 51 15,5-8 59-15,-1-2 7 0,3-4 0 16,-1-2 4-16,2-4 5 0,-1 1-9 16,1-3 25-16,6-3 1 15,-3-1-26-15,5 0 28 0,1-4-28 16,2-4 0-16,4-2-17 0,-2-2 17 16,2 0 0-16,-1-3-4 0,4 0 4 15,-2 1 0-15,-1-1 19 0,-1-2-16 16,2 2-3-16,-2-1 10 15,-1 0-10-15,1-1 0 0,0-2 19 16,-1 2-19-16,1-2 0 0,-2 0 25 16,1 3-9-16,-2 0-16 0,-2-1 6 15,1-2-6-15,-3 2 0 0,0-3 0 16,0 0 0-16,-4 0 0 0,-1 0 3 16,-1-3-3-16,0 3 0 15,-1-4 10-15,-2 3-10 0,-3-3 0 16,-2 0 16-16,-3-1-16 0,0 2 0 15,-2-8-4-15,-2 3 4 0,-1-2 0 16,-2-5 7-16,2 0-7 0,-4 1 0 16,1-4-3-16,1 0 3 15,-3-4 0-15,-1 2-24 0,-1 0 24 16,-4-2 0-16,-3 2-3 0,-3-3 3 16,-2 0 0-16,-1-2 7 0,-3-2-7 15,0-2 0-15,-3 0 12 0,0-3-2 31,0-2-10-31,-3 1 19 0,3-3-19 16,0 1 18-16,-1 1-2 16,-1-2 63-16,0 4-79 0,-4-2 31 15,1 2-21-15,-2 3-10 0,-2 0 22 16,-4 3-10-16,-1 1-12 0,-2 1 25 16,-4 1-18-16,0 3-7 0,-1-1-4 15,-3 2 4-15,0-3 0 0,0 0-3 16,-3 0 3-16,1-1 0 0,-2 0 10 15,-2 1-10-15,2-2 0 0,-4-2-3 16,0 2 3-16,0 2 0 0,-4-1-4 16,-1-1 4-16,-4 4 0 0,-5 0 16 15,-2 3 9-15,-2 1-25 0,-5-2 29 16,-2 4-29-16,-6 0 0 16,-2 5 19-16,-5 0-9 0,-6 2-10 15,-2 0 15-15,-5 2-15 0,-2 1 0 16,-6-1 0-16,-5-1 0 0,-5 4 0 15,-9-2 19-15,-6 5-7 16,-6 0-12-16,-6 6 25 0,-7 5 0 16,-8 4-25-16,-3 4-3 0,-8 7 3 15,2 3 0-15,0 5-50 0,7 2 7 16,6 2 36-16,11 2-387 16,28-5 17-16,10 0-583 0</inkml:trace>
  <inkml:trace contextRef="#ctx0" brushRef="#br0" timeOffset="18075.12">22582 11772 1411 0,'0'0'329'15,"-10"-36"-277"-15,6 21 55 0,0 2 104 16,0-1-36-16,3 5-26 0,-3 2 86 15,3 5-83-15,1-1-1 16,-2 2 9-16,0 1-45 0,2 0-64 16,0 0-22-16,0 13-20 0,0 10 36 15,0 9-1-15,-3 9 45 0,-2 4-70 16,-1 3 10-16,1 3-4 16,0 2-25-16,1 2 0 0,-2-2 0 15,6-5 0-15,-2-4-155 0,0-2 155 16,2-9 47-16,0-2-43 0,0-9 37 15,0-3-41-15,2-8-18 0,0-5 18 16,0-4 0-16,0-2-22 16,2-4 22-16,3-8 57 0,2-12 31 15,3-6-24-15,0-4-64 0,0-5 16 16,-1 2-10-16,1 2-6 0,-1-1 22 16,-2 1 22-16,3 7-13 0,-5 10-18 15,-1 4 53-15,-3 9-22 0,0 4-38 16,-1 1 60-16,4 1-66 15,0 10 6-15,2 11-6 0,0 9 10 16,0 6 18-16,0 1 23 0,3 0-51 16,2 0-54-16,1-2-9 0,0-2 51 15,1 0 24-15,1-4 20 16,0-2-32-16,1-4-41 0,3-6 38 16,-1-6 3-16,0-8-79 0,-1-2 79 15,1-2 0-15,-3-6-6 0,0-5 6 16,-1-6 0-16,-2-3 13 0,-2-4-7 15,-1-3-6-15,-2-1 28 0,-2-3-15 16,-2 2-13-16,0-2 22 16,-4 1-10-16,0-1-12 0,0 0 0 15,0 5 0-15,0 0 0 0,0 5-25 16,0 1 25-16,0 4 0 0,0 5-98 16,0 6 95-16,1 1-57 0,0 4-152 15,2 0 123-15,1 0-60 0,3 0-261 16,3 4 172-16,2 5-72 15,2 1-345-15,-2-1 190 0,-3-2-53 16</inkml:trace>
  <inkml:trace contextRef="#ctx0" brushRef="#br0" timeOffset="18653.27">23214 11997 7 0,'0'0'1111'0,"0"0"-785"0,38-40-79 16,-28 29 49-16,-2 1-115 15,-3 2 10-15,-1 1 81 0,-3 3-124 16,-1 1-26-16,0 1 26 0,0-1-14 15,0 3-29-15,-4 0-38 0,-2 5 16 16,-5 7-38-16,0 10-45 0,-2 4 60 16,-2 4-60-16,3 2 22 15,4-2 3-15,3 1-25 0,1-2 29 16,4-1-23-16,1 0-6 0,7-5-36 16,0 0 35-16,4-5 1 0,3-2-50 15,-2-1 37-15,2-7 13 0,1-4-112 16,-1-4 110-16,-1-3 2 15,0-3-23-15,-1-6 23 0,0-3 0 16,-2-2 19-16,0-3-6 0,-5 0 3 16,2-4-6-16,-1 2 34 0,-3-2-6 15,0-1-16-15,0 0 64 0,1 3-45 16,1 0-38-16,2 6 82 16,-2 4-31-16,2 1-7 0,3 4 60 15,1 6-107-15,0 1 37 0,3 1-21 16,-1 10-16-16,2 0 6 0,2 3-6 15,-2 5 0-15,0 2-9 0,-3 1 9 16,0-1 0-16,1-1-81 16,-4-1 56-16,0-3 16 0,-2 0-142 15,0-6 148-15,-4-2-51 0,-2-4-73 16,-2-2 125-16,2-1 2 0,-2-2-3 16,0-10 3-16,1-6 0 0,0-10 26 15,-1-4-26-15,2-1 0 0,0-1-7 16,0-4 6-16,2-3 1 15,2-3-139-15,2 0 97 0,0 1-28 16,3-2-147-16,0 5 86 0,-2 2-43 16,0 2-200-16,2 3 144 0,0 3-3 15,-1 3 5-15,1 6-276 0,-2 4 61 16,1 3-167-16,-4 4 437 0</inkml:trace>
  <inkml:trace contextRef="#ctx0" brushRef="#br0" timeOffset="18903.3">23855 11472 303 0,'0'0'525'0,"0"0"205"0,32-43-415 15,-20 30-49-15,-3 2 119 0,-1 4-169 16,-1 2-20-16,-3 2 54 0,-1 3-93 16,1 0-40-16,-2 0-28 15,1 6 22-15,0 6-32 0,-3 12-19 16,-2 8 85-16,-4 5-42 0,-1 7-77 16,-1 0 68-16,-1 1-94 0,-1 2 0 15,0 2 0-15,-1 2 0 0,0 2 0 16,2 3 0-16,0 0 0 0,1-2-101 15,2-2-136-15,1-7 196 16,1-4-50-16,4-7 56 0,0-5-91 16,1-10-193-16,3-9 188 0,3-4-84 15,4-8-291-15,-1-11 123 0,8-6 3 16,-8 1-317-16,1-5 88 0</inkml:trace>
  <inkml:trace contextRef="#ctx0" brushRef="#br0" timeOffset="19184.53">23994 11794 613 0,'0'0'1109'0,"0"0"-667"0,-22-37-287 16,12 32 4-16,-1 1 150 15,-2 1-93-15,-1 3-37 0,0 0 44 16,-2 7-51-16,1 1-49 0,2 2 13 16,2 2 14-16,2 4-58 0,2 3-70 15,2 1 75-15,3 0-97 0,2 3 43 16,4 1-43-16,2-2 0 15,3 4-28-15,0-4 27 0,7 1 1 16,0-3-124-16,3-1 123 0,2-3-54 16,2-3-114-16,1-2 169 0,4-5-44 15,3-2-136-15,1-2 161 0,-2-2-48 16,2-2-120-16,0 1 123 16,-2-3-54-16,-4-1-209 0,0 2 128 15,-6-1-92-15,-6 1-420 0,-4-1 76 16,-4 2-127-16</inkml:trace>
  <inkml:trace contextRef="#ctx0" brushRef="#br0" timeOffset="19703.68">21560 12852 2662 0,'0'0'584'16,"0"0"-584"-16,0 0-304 15,0 0 27-15,0 0 277 0,59 9 23 16,-16-9 125-16,7 0-78 0,8-3-37 16,7-1-21-16,11-1 8 0,3 1 41 15,9-5-10-15,6 2-22 0,8-5 54 16,3 1-38-16,7-3-30 16,4-4 56-16,3 0-33 0,3-4-10 15,2 0 81-15,2-1 5 0,-1-2 62 16,-2-1 35-16,-1 1-41 0,-3-2-18 15,-3 2 40-15,-1-2-83 0,-5 2-97 16,-2 2 117-16,-2 1-120 0,-6 0 50 16,-4 2-16-16,-6 3-43 0,-7 1 9 15,-8 5-9-15,-7-1 0 16,-8 3-19-16,-8 1 19 0,-7 3 0 16,-8-2-49-16,-9 3 22 0,-5 1 27 15,-10-2-259-15,-3 2 231 0,-6 1-62 16,-4-2-199-16,0-8 236 0,-3-7-80 15,-2-2-401-15,-1-7 135 16,2 8-161-16,-1-2-1039 0</inkml:trace>
  <inkml:trace contextRef="#ctx0" brushRef="#br0" timeOffset="20016.16">24999 11393 2123 0,'0'0'1543'0,"0"0"-1543"0,0 0-22 16,0 0-162-16,0 0 184 0,0 0 0 15,35 13 4-15,-19 11-4 0,-2 4 0 16,-2 0 15-16,-1 4-11 0,-2 2-4 15,1 3 19-15,-4 0-7 16,-2 6 30-16,-1 4-23 0,-3 1 50 16,-1 4-69-16,-3-2-38 0,-2 4 26 15,0-2-52-15,-1-2-174 0,-1 2 148 16,-3 0-18-16,1-6-236 0,-1-2-225 16,4-12-573-16,-2-6 728 0</inkml:trace>
  <inkml:trace contextRef="#ctx0" brushRef="#br0" timeOffset="20172.39">24838 12598 3904 0,'0'0'556'16,"0"0"-306"-16,0 0-250 0,0 0-6 15,0 0-387-15,0 0 247 0,14-36-62 16,0 14-1114-16,-1-10-1239 0</inkml:trace>
  <inkml:trace contextRef="#ctx0" brushRef="#br0" timeOffset="22468.27">17364 12520 630 0,'0'0'1413'0,"0"0"-1290"16,0 0-123-16,0 0-113 16,0 0 15-16,0 0 14 0,0 0 84 15,0 0 36-15,55-18-14 0,-27 5-18 16,0-2 15-16,0-2 3 0,7-2 20 15,-1-3 36-15,6-5 80 16,-1 0-60-16,5-5-1 0,4 0 77 0,1-4-68 16,5 3-6-16,2-6 9 15,2 1-19-15,5-2-13 0,4-4 9 16,6 0 7-16,3 0-29 0,3-2-36 16,1 1 39-16,2-3-41 0,5 1-14 15,-3 1 33-15,5-4-42 0,-2 5 32 16,0 1-16-16,-1 1-19 0,2 3 16 15,-5 2 0-15,2 3-16 0,-3 3 25 16,-1 1-6-16,-5 5-19 0,0 2 22 16,-3 1-12-16,-1 0-10 0,-4 3 3 15,0 2-3-15,-2 0 0 0,-6 2-3 16,-4 2 3-16,-4 2 0 16,-7 1-35-16,-4 2 9 0,-2 1 26 15,-7 1-219-15,-5 2 140 0,-3 1-49 16,-7-3-215-16,-5 3 95 0,-5 1-140 15,-3 1-489-15,-4-8-172 0</inkml:trace>
  <inkml:trace contextRef="#ctx0" brushRef="#br0" timeOffset="22843.23">19740 10761 3198 0,'0'0'131'0,"0"0"-131"0,0 0-16 16,0 0-67-16,0 0 38 0,34 1 26 16,2 13 19-16,4 0 0 15,4 0 13-15,1-1-13 0,0-1 0 16,3 1 3-16,0-1 0 0,-1 0-3 15,-2 0 19-15,2 2-15 16,-2-2-1-16,-5 1 10 0,-1-1 31 16,0 3-31-16,-9 1 0 0,-3 0 25 15,-7 2-32-15,-4 1 10 16,-8 0 32-16,-4 3-7 0,-4 2-37 16,-9 2 72-16,-7 3-63 0,-8 2 15 15,-7 1 42-15,-4 4-70 0,-3 0 28 16,-2 2-28-16,1 0 0 0,0 3-95 15,1 0 57-15,3 1-83 0,4 2-262 16,-1 0 168-16,14-11-166 0,-4-4-924 0</inkml:trace>
  <inkml:trace contextRef="#ctx0" brushRef="#br0" timeOffset="25000.77">15520 13429 1687 0,'0'0'668'16,"-13"-36"-490"-16,4 25-133 16,3 6-10-16,0 0 49 0,0 3 3 15,0 2-84-15,-5 0-3 0,-5 6-12 16,-5 7-11-16,-2 7-30 0,-1 5 53 15,-1 6 13-15,-3 4 7 16,-3 7 25-16,-2 5 6 0,-2 5 4 16,2 5-10-16,2 5-10 0,2-1-32 15,2-2 49-15,7-3-36 0,4-4-3 16,5-7 9-16,7-8-22 0,-1-6-142 16,5-7 142-16,0-5 0 0,5-6 0 15,-1-4 0-15,7-5 0 0,0-4-48 16,5-4 48-16,-3-6 1 0,6-8 15 15,-1-7 22-15,2-6-12 16,2-6-26-16,2-6 35 0,2-3-25 16,0-8-7-16,0-4 42 0,2-6-7 15,-1 0-18-15,0-6 34 0,-3 1-54 16,-2 0 22-16,0-1-18 0,-6 2-4 16,-4 0 2-16,-2 6 1 15,-4 3-3-15,-4 8 16 0,-2 6 13 16,-4 8 31-16,-1 9 17 0,-4 6 94 15,5 8-60-15,-2 6-48 0,2 4 51 16,3 1-39-16,-2 2-43 16,2-1 68-16,1 2-100 0,0 3-63 15,0 10 63-15,0 13 6 0,0 7 4 16,4 10 75-16,1 5-63 0,1 0-3 16,3 1 59-16,2-2-78 0,2 2 6 15,-1 2-6-15,0 3 0 0,1 5 3 16,-2 1-3-16,0 4 0 0,3 0-78 15,4-1 63-15,-1-3-32 0,2-7-439 16,-1-9 439-16,5-15 43 0,4-10-234 16,-3-11 49-16,4-11-19 15,-2-11-130-15,1-6 134 0,-3-6-3 16,0-7-137-16,-3-6 175 0,-1-7 55 16,2-6 39-16,-5-3 75 0,2-2 23 15,-6 2 65-15,-5 4 58 0,0 9 42 16,-5 7 169-16,-3 10-130 15,0 9-53-15,-3 6 29 0,0 6-49 16,-2 3 0-16,-2 1-23 0,-2 3-64 16,-8 13-39-16,-1 6-28 0,1 8 83 15,1 4-23-15,3 5-57 16,3 1 67-16,1 1-70 0,5 3 3 16,1 2-3-16,3-5 0 0,0-2-57 15,3-10 35-15,1-12 3 0,1-9-159 16,2-5 149-16,2-4-15 0,2-7 44 15,4-6 19-15,-2-4 0 0,0-5-10 16,3-2 33-16,0-1-14 0,-1 0 1 16,-2 3 47-16,2 4-50 0,-2 2-10 15,-2 6 25-15,-2 3-32 0,-1 4 17 16,-4 2 15-16,2 0-41 16,0 2 3-16,2 0-3 0,0 2 0 15,0 6 3-15,6 4-3 0,-2 4 0 16,1 1-9-16,3 0 9 15,-3-2 0-15,1-3-19 0,-2-3 17 16,1-5 2-16,3-4-137 0,0-9 136 16,-3-8 0-16,3-6 1 0,2-5 7 15,-4-5-7-15,2-6 22 16,-1-4-16-16,1-5-6 0,-4-5 22 16,0-4-3-16,-1-3-19 0,-3-3 19 15,-2 2-19-15,1 1 0 0,-3 6-9 16,-3 8 9-16,-1 4 0 0,-1 14-3 15,-2 3 3-15,-1 12 0 0,0 6 25 16,3 3 10-16,-3 1-35 0,3 3 28 16,-1 0-40-16,0 4 12 0,-1 14-105 15,-1 14 105-15,3 9 60 16,-1 6-47-16,2-2 53 0,6 0-62 16,2 1 27-16,2 3-2 0,-2-2-29 15,4-2-7-15,-1 2 7 0,0-3 0 16,-3-2-80-16,2 0 79 0,-2-4-75 15,-1 0-130-15,0-5 120 16,-2-4-61-16,0-3-200 0,-3-9 102 16,0-9-111-16,-2-4-319 0,0-3 323 15,-2-1-16-15,0 0-115 16,-10-1 180-16</inkml:trace>
  <inkml:trace contextRef="#ctx0" brushRef="#br0" timeOffset="25485.2">16364 13600 51 0,'0'0'649'0,"-40"-38"-190"0,23 21 114 16,5 6-326-16,1 2-20 0,5-2 32 15,0 5-143-15,4-1-16 0,2 4 25 16,0-2-67-16,1 1-58 0,6-1-29 16,3-5 27-16,9-2-15 0,4-1-18 15,3-2 35-15,2 2 0 16,0-2-28-16,3-2 25 0,-2 0 3 16,2-5-58-16,1 0 55 0,-3-2-13 15,-2 1-19-15,-2-1 35 0,-2 1 2 16,-4 5-2-16,-6 4 23 0,-5 5 0 15,-5 6 15-15,-2 1 23 16,0 2-9-16,2 0-52 0,-3 1 42 16,-3 8 6-16,-2 10 154 0,0 6 21 15,-6 3-124-15,4 2-83 16,1-4 35-16,0 1-51 0,4 2 19 16,-1-1-19-16,2 2 0 0,-2-5-4 15,3-6 4-15,0-10 0 0,3-4-133 16,1-5 98-16,6-5 9 0,6-11 26 15,3-5 51-15,2-9-51 0,1 0 16 16,-2-1-16-16,1-1 0 0,6-1-9 16,-7 6 9-16,1 2 0 0,-2 7 16 15,-3 6-7-15,0 4-9 16,-4 4 13-16,0 4 9 0,-3 0-19 16,2 6 16-16,-1 3 10 0,1 2-29 15,4 2 22-15,-2 3 0 0,3-1-22 16,3-2 4-16,-1 0-4 0,6-5 0 15,2-4-90-15,0-4 45 16,5-1-76-16,1-8-181 0,3-3 106 16,-1-4-81-16,-8 2-549 0,0-4-185 0</inkml:trace>
  <inkml:trace contextRef="#ctx0" brushRef="#br0" timeOffset="26122.73">19188 12489 3146 0,'0'0'182'0,"0"0"-90"15,0 0 102-15,0 0-46 0,0 0-135 16,0 0 31-16,0 0-46 16,0 0 2-16,0 0-73 0,-50-1 73 15,23 17 0-15,-1 4-6 0,-7 0 6 16,1 1 16-16,-6-2-7 0,-2 2 86 15,-2 2-36-15,-4-1-52 16,-1 1 68-16,-3-2-75 0,-1 2 37 16,-1-3-27-16,4-1-10 0,-1-3 26 15,4 0 36-15,3-2 10 0,3 0 3 16,4-1 40-16,5-2-115 0,0-3 21 16,8-2-21-16,2 1 0 0,9-2-9 15,2-5 9-15,9 2 0 0,-2-2 0 16,2 0 0-16,1 0 0 0,1 0-149 15,3-2 102-15,7-2-21 16,5-4-80-16,4 0 120 0,2-2-73 16,-1 2-208-16,1 0 121 0,-5 0-147 15,3-2-556-15,-7 2 170 0,-1-2-473 16</inkml:trace>
  <inkml:trace contextRef="#ctx0" brushRef="#br0" timeOffset="26531.04">18484 12394 2009 0,'0'0'276'15,"0"0"-275"-15,0 0 1 0,0 0 51 16,0 0 5-16,-26 52 26 0,18-28 84 15,-2 0-42-15,1-1-17 0,1 2 29 16,-4-1-29-16,0 3-29 16,-5 0-23-16,1-2 17 0,-3 3-55 15,-4-1-6-15,-1-2 25 0,0 2-35 16,-2-3 16-16,-4 1 19 0,5-2 7 16,-2 1-23-16,5-4 76 0,-2-2-13 15,6-4-44-15,4-1 54 16,0-2-76-16,9-5 6 0,0 1 22 15,1-4-47-15,2 1 22 0,0 0-16 16,2-2-6-16,0 4-9 16,4 0 9-16,6 0 0 0,8 2 18 15,6-2-11-15,4 1-7 0,6-2-10 16,0-3 7-16,8 0 3 0,4-2-229 16,3 2 99-16,3-1-76 0,4 0-402 15,-16-1-103-15,1 0-754 0</inkml:trace>
  <inkml:trace contextRef="#ctx0" brushRef="#br0" timeOffset="31771.01">17286 14050 931 0,'0'0'512'0,"0"0"-31"0,-23-37-458 15,18 33 90-15,1 1 78 16,1 1-90-16,-1 0-14 0,1 2-74 0,-1 6-13 0,0 8-61 16,2 14 60-16,-4 7 1 15,1 5 45-15,0 0-12 0,3 0-7 16,1 3 19-16,-2 2 13 0,3 4-25 16,0-2-17-16,0 0 3 0,3-1-19 15,0-4 0-15,2-6-25 16,-1-6 24-16,0-4 1 0,0-6-67 15,0-6 21-15,-3-7 11 0,3-2-31 16,-2-3 37-16,-2-2-26 0,1-6 55 16,0-6 68-16,2-9-26 0,-2-11-39 15,-1-5 23-15,0-6-13 0,2 0 55 16,-2-3-4-16,0-2-12 0,0 0-26 16,0 1 12-16,-3 2-18 0,0 2 2 15,1 3 23-15,0 1-19 16,2 5-7-16,-4 2 33 0,3 1-17 15,1 7-3-15,-3 3 26 0,2 5-20 16,1 5-6-16,0 6 32 0,0 3-29 16,0 1-19-16,0 1-16 15,0 0-19-15,4 3-106 0,3 5 125 16,5 9 0-16,0 6 13 0,4 5 19 16,-3 1 10-16,6 2-4 0,-3 1 23 15,5 0-42-15,2-4-3 0,-1 2 9 16,4-2-25-16,-1 2 7 0,4-6-7 15,-2-2 0-15,-2 0 2 0,-1-8-2 16,2 0 0-16,-1-8-42 16,-2 1 42-16,1-6 0 0,-3-1 13 15,-2-2-10-15,1-8-3 0,-2-2 16 16,-4-5-9-16,0-2-7 0,-3-3 25 16,-3-4 1-16,-3-2-14 0,-2-1 1 15,0-6 41-15,-3-1-32 0,0 0-3 16,-4-2 13-16,-2-2-32 15,0 4 10-15,0 1-10 0,2 3 0 16,-1 4-79-16,1 4 77 0,0 4-87 16,3 7-150-16,1 5 127 0,0 4-29 15,1 2-320-15,3 2-35 16,3 2-203-16</inkml:trace>
  <inkml:trace contextRef="#ctx0" brushRef="#br0" timeOffset="31958.49">18095 14185 2466 0,'0'0'316'0,"0"0"-316"15,0 0-29-15,0 0-26 0,0 0-9 16,0 0 15-16,35-45-51 15,-25 33-129-15,-3 1 31 0,1 2-75 16,-3-5-325-16,-1 5 89 0,0 0-52 0</inkml:trace>
  <inkml:trace contextRef="#ctx0" brushRef="#br0" timeOffset="32770.71">18794 13449 2047 0,'0'0'747'31,"0"0"-712"-31,0 0-6 0,0 0-29 16,0 0-32-16,0 0-23 0,0 0 46 15,10 52 9-15,-10-12 16 0,0 3-3 16,0-2 35-16,-2 2 0 0,-1 2 16 16,-2 3 7-16,1-3-26 0,-2 2-42 15,0 1 26-15,0-3-29 0,1-2-35 0,0-7 31 16,3-11-53-16,2-7-138 15,-1-10 137-15,1-4 26 0,0-4 32 16,-3 0 90-16,3-10 42 0,-4-10-46 16,0-9-38-16,2-8-16 0,2-9-6 15,0 0 31-15,0-5-15 0,0-2-10 16,0-3 41-16,0 1-47 0,1-1-7 16,3 4 22-16,1 0-6 0,1 3-32 15,3 3 67-15,0 4-22 0,5 4-42 16,2 4 70-16,2 6-76 0,2 2 10 15,2 8-10-15,-1 4 0 16,0 8-64-16,-1 4 61 0,-1 5 3 16,-2 8-73-16,-2 5 61 0,1 4 12 15,-5 5-32-15,-3 3 32 16,-3 5 0-16,-4 2 2 0,-1 1 1 16,-1-1-3-16,-4-2 19 0,-3 0-12 15,-2-2-7-15,2-4 12 0,-1-3-12 16,4-4 0-16,-1-3-3 15,4-2 3-15,2-6 0 0,0-4-25 16,0-1 25-16,4 0 0 0,2 0-14 16,10 0 14-16,2-2 0 0,8 0 9 15,1-2-9-15,1 3 0 0,-3 1-13 16,-2-1 13-16,-2 3 0 0,-1 4-10 16,-4 0 10-16,-2 4 0 0,-4-1-7 15,-3 3 7-15,-3 3 0 0,-4-1 0 16,-4 2 0-16,-5 2 0 15,-6 0-5-15,-4 2 5 0,-3-1 0 16,-1 2-25-16,-4-3 22 0,2-4 3 16,-2-2-115-16,-2-2 112 0,2-4-54 15,-1-2-132-15,7-5 118 16,2-3 1-16,10-8-17 0,4-4 55 16,5-3-55-16,5-5-307 0,0 4-47 15,5-4-151-15</inkml:trace>
  <inkml:trace contextRef="#ctx0" brushRef="#br0" timeOffset="33540.98">19584 13430 2447 0,'0'0'219'0,"0"0"-174"0,0 0-35 15,-33 12 35-15,21-1-16 16,3 5-10-16,-2 4-12 0,-1 3 6 16,0 1-7-16,-1 2 26 0,2 1-32 15,0 0 13-15,3 2-10 16,2 2-3-16,0-1-24 0,4 1 23 16,2-3-2-16,0-7-232 0,4-6 96 15,6-10-9-15,2-5-105 0,6-6 204 16,-2-5 49-16,1-5 38 0,2-1-18 15,-2-5 9-15,0-2 107 16,-1-2-39-16,0-2 13 0,2-2 58 16,-5 4-62-16,3 2-12 0,-5 1 18 15,2 6-19-15,-5 3-6 16,0 6-4-16,-3 4-7 0,1 0-44 0,0 0-22 0,6 2 6 16,3 2-16-16,4 0-34 15,-3 1 34-15,1 6 0 0,-1-2-62 16,0 2 61-16,0-2-52 0,3 0-111 15,-1-2 129-15,1-3-10 0,0 0-41 16,1-8 83-16,1 1-16 0,-2-5 0 16,-1-2 19-16,0-4 16 0,-2-2-16 15,1-4 29-15,-1-2 6 16,-3-2 17-16,-1-3 34 0,-2 3-15 16,-5 3-20-16,-2 3 13 0,-3 5-20 15,0 6-12-15,-3 2 38 0,2 5-31 16,-3 0-36-16,1 1 44 15,0 2-47-15,3 0 23 0,0 1-49 16,0 0 10-16,0 5-98 0,10 4 114 16,-1 5 0-16,6 2-22 0,2 1 9 15,3-2 13-15,-1-1-67 0,2 1 54 16,3 0 10-16,-1-2-90 0,1 2 93 16,-3-1-22-16,-1 1-42 15,-3-2 64-15,-2 2 0 0,-3 0-7 16,-3-2 7-16,-3 0 0 0,-4 1 2 15,-2-2 8-15,-2 0 9 0,-4-2-19 16,-3 1 35-16,0-2-25 0,-6-1 6 16,3-2 3-16,-1-1-19 0,1-2 13 15,0-3 3-15,2 0-16 0,2-3-35 16,3-5 19-16,0-3-74 16,5-6-154-16,0-7 86 0,5 1-55 15,4-5-303-15,-2 7 87 0,1-3-199 0</inkml:trace>
  <inkml:trace contextRef="#ctx0" brushRef="#br0" timeOffset="33712.83">20422 13062 1403 0,'0'0'1074'0,"0"0"-981"16,0 0-54-16,0 0 42 15,0 0-81-15,0 0-61 0,0 0-143 16,0 0 39-16,-7 40-85 0,8-25-530 15,2-4-193-15</inkml:trace>
  <inkml:trace contextRef="#ctx0" brushRef="#br0" timeOffset="34088.9">20527 13452 271 0,'0'0'2076'0,"0"0"-1778"16,29-48-256-16,-14 33-40 16,1-5-2-16,3-3-13 0,-2 2 13 15,0-6 13-15,-1-1-7 0,2 0 13 16,0-6 27-16,1 0 15 0,-2 1 13 16,-1-3-4-16,-1 3-6 15,-3 3 4-15,-1 2-43 0,-5 7-21 16,0 1 24-16,-5 4-28 0,2 7-2 15,-3 3 2-15,-3 1 3 0,2 4 7 16,-6-1 31-16,-1 2-41 0,-8 7 16 16,0 6-16-16,0 6 0 0,0 2 3 15,7 2-3-15,1 0 0 16,6 1 12-16,2 1-8 0,7 2-4 16,6-1 16-16,3 1 9 0,4 1-25 15,3 0 22-15,0-1-15 0,-2-1-7 16,-1 2-13-16,-4 0 10 0,-8-2 3 15,-8 3-237-15,-5 0 67 0,-14 2-49 16,-12 1-366-16,6-7 55 16,-14-1-511-16</inkml:trace>
  <inkml:trace contextRef="#ctx0" brushRef="#br0" timeOffset="34927.22">16479 14370 483 0,'0'0'133'0,"0"0"-97"0,12-46 130 16,-8 27 1-16,-4 2-37 0,3-3 111 16,-3 2-137-16,0 2-32 0,-3-1 90 15,0 4-58-15,-2-1 39 16,-3 5 88-16,1 2-57 0,-5 5-64 15,0 2 97-15,-1 4-152 0,-3 5-26 16,0 8-26-16,-3 6 29 0,3 8-16 16,-1 6-9-16,-2 4 54 0,3 9-13 15,-2 4 23-15,3 6 12 0,-1 6-13 0,5 2-3 16,-2 1 20-16,5-4-40 0,3-2-47 16,5-8 55-16,2-7-55 0,8-10 25 15,4-2-3-15,1-6-22 0,5-5 16 16,0-5-9-16,3-4-7 15,2-9-18-15,0-6 15 0,2-2 3 16,0-11-28-16,2-8 28 0,-1-6 0 16,0-6 12-16,1-4-8 0,-3-1-4 15,-1-3-4-15,-4-5 4 16,-3-3 0-16,-2-2-3 0,-4-2 3 16,-6 0 0-16,-3-1 3 0,-3-2 10 15,-5-1-13-15,-5 6 16 0,-3-1-16 16,-3 7 0-16,-4 5 13 0,-3 7-7 15,2 6-6-15,-4 8 16 16,-2 5 13-16,3 8-29 0,-3 3 9 16,7 4-10-16,-2 8 1 0,4 4-89 15,5 4 86-15,2 2-19 0,7 3-163 16,0 1 67-16,4 0-56 0,7 4-293 16,4-4 121-16,-2-5-105 0,2-2-826 0</inkml:trace>
  <inkml:trace contextRef="#ctx0" brushRef="#br0" timeOffset="35130.36">17063 14773 1929 0,'0'0'1124'16,"-35"-4"-1041"-16,19 1-83 0,8-2 16 16,0 0-16-16,3-1 0 0,2-3-77 15,-1-4 76-15,3-3-72 0,1-6-194 16,5 1 28-16,2 4-162 0,-2-3-943 0</inkml:trace>
  <inkml:trace contextRef="#ctx0" brushRef="#br0" timeOffset="37303.61">19479 14318 2229 0,'-19'-34'620'0,"5"15"-550"15,-2 2 23 1,2 7 80-16,1 6-29 0,0 3-112 15,-3 1-4-15,0 7-28 0,-4 5 0 16,-4 4-1-16,0 6 1 0,0 4 35 16,-3 3-28-16,2 2 88 0,3 1-95 15,0 0 28-15,-1 6 7 16,3 1 10-16,1 2-42 0,2 3 63 16,5-1-66-16,5-2 32 0,5-3-4 15,2-6-28-15,10-7-19 0,2-1 19 0,7-4 0 0,5-1-22 16,5-9 22-16,5-3 0 0,4-7-51 15,5 0 35-15,5-8 16 16,1-4-56-16,1-5 55 0,-2-1-84 16,2-3-189-16,-3-3 153 0,1-1-20 15,-7-2-226-15,1-4 164 0,-4-1 12 16,-6-1-49-16,-1 0 211 0,-6-1 29 16,-6 4 22-16,-4 0 33 0,-9 9 69 15,-2 2 128-15,-4 7-64 16,-2 6-11-16,-5-1 73 0,-4 7-99 15,-2 0-39-15,-3 0-17 0,-3 12-15 16,2 4-36-16,-4 7-37 16,1 3 69-16,2 2-67 0,2 2 23 15,6-2-16-15,0 1-16 0,8-4-33 16,-1 1 33-16,3-1 0 0,0-2-136 16,4-3 104-16,3-6 30 0,3-6-180 15,0-4 102-15,3-4 13 0,2-1 29 16,-2-7 38-16,0-3 22 0,-1-5-22 15,3-2 42-15,-4-5-13 0,-1-2-26 16,-2-5 45-16,0 5-26 16,-2-3-19-16,-4-1 45 0,0 2-48 15,-1 0 16-15,-1 5 0 0,0 0-16 16,-3 5-11-16,1 4-8 0,-2 2 19 16,0 6-121-16,1 1 83 15,3 4-23-15,-3-2-174 0,1 4 29 16,-1 4-224-16,3 10-265 0,0 2 340 15,0-1-68-15</inkml:trace>
  <inkml:trace contextRef="#ctx0" brushRef="#br0" timeOffset="37928.55">19955 14568 1755 0,'0'0'399'0,"0"0"-188"0,0 0 160 16,0 0-207-16,17-32-81 0,-11 25-73 15,0-4 13-15,4 1-23 0,-1-5 12 16,0 0 1-16,-1 2-13 16,0 0 3-16,-1 1 13 0,2-2-12 15,-1 0 12-15,3-2-3 0,1 0-13 16,3-3-24-16,-1-1 21 0,2-3 3 16,3-1-119-16,-2 0 81 15,2-1-4-15,-3 2-14 0,-1 2 56 16,-3 1 2-16,-4 7-2 0,-3 5 16 15,-4 4-9-15,2 1-1 0,-3 3 4 16,0 0-10-16,1 0-126 0,1 0 91 16,0 7 35-16,1 5 13 15,0 6 22-15,2 8 1 0,0 0 12 16,3 1-10-16,0-3-15 0,4 1-17 16,0-1 30-16,6 0-14 0,-2 0-15 15,2 0 25-15,0-2-32 0,-1 0 1 16,0-2-1-16,-3-1 0 0,-4-3 0 15,-4 1 0-15,-1-1 0 0,-5-1 1 16,-1-2 2-16,-9 1-3 16,-2-2 1-16,-2 0 12 0,-1-4-10 15,-2-2 7-15,-1-3 12 0,4-3-6 16,-1-3-16-16,0-3 45 0,5-5-35 16,2-4-1-16,1-3 20 15,6-2-29-15,1-7-3 0,1-4 3 16,7 1 0-16,3-1-18 0,3 2 18 15,2 1 3-15,2 4 3 0,0 4 45 16,1 4-51-16,2 4 23 16,1 5-20-16,0 2-3 0,0 5-23 15,2 2 19-15,0 6 4 0,-2 4-48 16,-2 3 46-16,0 0 2 0,-2 2-64 16,-2 2 19-16,-3-1-83 0,-4 2-197 15,1-1 118-15,-5-2-94 0,-4 1-304 16,-1-8 58-16,0 0-121 0</inkml:trace>
  <inkml:trace contextRef="#ctx0" brushRef="#br0" timeOffset="38506.64">20683 14352 852 0,'0'0'137'16,"9"-50"225"-16,-3 32-151 0,-1 4-74 16,3 2-14-16,3 3-97 0,-1 2-24 15,2 1-2-15,0 3-26 16,0 0 0-16,2 3-81 0,-1 0 0 15,3 0-27-15,0 6-12 0,1-2 51 16,2 0 14-16,2 0-92 16,1-3 10-16,2-1-81 0,1-5-180 15,2-3 313-15,-2-2 111 0,-4-2 75 16,1 2 150-16,-8-4 91 0,-3 5 255 16,-4 2-298-16,-2 1-6 0,-5 3 184 15,0-1-199-15,0 1-19 0,0 1 2 16,-8 2-171-16,-3 2-48 0,-7 6-10 15,-4 7 36-15,1 2 0 16,1 6-26-16,1-2 25 0,1 2-41 16,3 1 7-16,0 0-7 0,1 0 0 15,3 0-25-15,0 1 23 0,2 1 2 16,2-4-115-16,6-3 38 0,1-3-33 16,4-7-125-16,5-7 109 15,6-6 10-15,8-7 48 0,3-8 32 16,-2-5 20-16,-1-2-14 0,0-5 30 15,-1-4 26-15,5-2 55 0,-3-4 19 16,1-3 10-16,1-2 51 0,-4 1-77 16,0-2-20-16,-1-1-2 15,-6 3 2-15,1-3-29 0,-6 4 3 16,-2 0 36-16,-5 5-7 0,-3 7 58 16,0 7 75-16,-1 9-13 0,-1 8 18 15,0 5-22-15,0 3-98 0,1 2-85 16,-2 14-1-16,-6 17-21 0,0 11 6 15,1 9 16-15,2 1 0 16,6-6-6-16,0 0 6 0,4 2 0 16,0-3-116-16,2 0 113 0,2-2-75 15,-3-2-203-15,0-2 164 0,5-4-77 16,0-6-454-16,2-8 124 0,-2-9-9 16,0-7-773-16</inkml:trace>
  <inkml:trace contextRef="#ctx0" brushRef="#br0" timeOffset="39313.07">21118 14057 2347 0,'0'0'114'0,"0"0"92"15,0 0-64 1,0 0-142-16,0 0-23 0,0 0 23 16,8 59 20-16,-14-26 5 0,1 6 14 15,-6-2 3-15,-1 4-17 16,-1 2-25-16,-2 1 20 0,2-1-20 15,2-3 6-15,-1-6-25 0,6-7-319 16,3-12 338-16,-1-6 0 0,4-6-7 16,0-3-53-16,0 0 60 0,4-8 62 15,3-15 44-15,1-4-77 0,2-6-10 0,1-3 52 16,2 5 16-16,1-2-29 0,3 1-30 16,2-1 17-16,-1-1-45 0,4 5 20 15,-1 5 2-15,3 4 26 0,-1 5 13 16,-1 3 22-16,2 6-26 15,2 3-50-15,-2 3 37 0,1 1-44 16,0 7 16-16,-1 2-16 0,0 4 0 16,2 4-15-16,-4 2 15 0,1 1 0 15,-2 4-24-15,1 1 24 16,-2 0 0-16,-4 1-182 0,2-3 121 16,-2 0-64-16,3-7-248 0,-3-2 89 15,1-7-108-15,-6-4-431 16,0-4 57-16</inkml:trace>
  <inkml:trace contextRef="#ctx0" brushRef="#br0" timeOffset="39686.37">21726 14208 2634 0,'0'0'155'16,"0"0"-98"-16,0 0-36 0,0 0-21 15,0 0-90-15,0 0-75 16,0 0 140-16,0 0-37 0,0 0 23 16,0 0 37-16,17 0 0 0,-2-7-40 15,1-4 42-15,1-1 2 0,-2-4 15 16,-2 2-14-16,0-1 10 0,1-4-13 16,-4 1 0-16,0 0-4 0,-6 0 4 15,-3 2 0-15,-1 0 42 0,-7 4 81 16,-2 2 38-16,-4 2-10 0,-2 4 13 15,-2 4-72-15,-1 3-18 0,0 6 25 16,0 7 37-16,1 4-31 16,0 6-48-16,2 2 34 0,4 2-84 15,5 0 30-15,4-1-21 0,5-1-16 16,10-3-26-16,6-2 13 0,6-2 13 16,5-5-75-16,6-2 62 15,1-6 13-15,8-3-215 0,2-5 107 16,4 0-58-16,-1-9-248 0,0-1 50 15,-12 0-126-15,-3-2-698 0</inkml:trace>
  <inkml:trace contextRef="#ctx0" brushRef="#br0" timeOffset="40359.21">19195 15262 2853 0,'0'0'260'16,"51"-18"-238"-16,-7 7-22 15,8-1 29-15,9-3-7 0,7 2-9 16,5-3-13-16,6 0-12 0,6-1 12 15,3-1 0-15,8-2 4 16,0 0 5-16,7-1 17 0,2-2-7 16,5 2 70-16,3 1-28 0,4-3-36 15,6-2 39-15,2 2-48 0,2-1-1 16,4-2 49-16,-5-1-1 0,1-2 4 16,-3 2 59-16,-4-4-29 0,-3 2-3 15,-3 1 70-15,-4 0-62 0,-3 3-99 16,-7-2 90-16,-5 4-93 0,-6 1 10 15,-6 2-10-15,-7 0 0 0,-8 5-56 16,-7-2 19-16,-6 2 12 16,-7 2-248-16,-7 1 198 0,-6-2-67 15,-7 6-280-15,-8-2 106 0,-7 4-234 16,-5-2-902-16</inkml:trace>
  <inkml:trace contextRef="#ctx0" brushRef="#br0" timeOffset="40577.94">22890 14102 3142 0,'0'0'191'0,"0"0"-150"15,0 0 61-15,0 0-102 0,0 0-117 16,0 0 2-16,0 0-35 0,0 0-384 15,-36 43 97-15,33-34-89 0,-1-5-1071 0</inkml:trace>
  <inkml:trace contextRef="#ctx0" brushRef="#br0" timeOffset="48299.18">23739 13341 463 0,'11'-39'1895'0,"-3"10"-1894"0,1 0 24 15,-2 10 62-15,-2 4 1 0,-2 7-14 16,-2 4 56-16,0 3-30 16,-1 1-33-16,2 0-67 0,-2 3 0 15,0 10 3-15,0 14 81 0,0 9 21 16,-2 5-6-16,0 6-32 0,-4-1 0 16,0 4 13-16,-1 2-55 15,-1 1 36-15,-3 2-61 0,2-1 31 16,-2 1-18-16,2-4-13 0,2-5 16 15,-1-6-10-15,6-5-6 0,-2-8 16 16,2-5-16-16,0-6 0 0,0-6 19 16,1-5-13-16,-2-2-2 0,2-2 18 15,-2-1 41-15,-1-8-28 0,-1-9-7 16,5-7 7-16,-3-8-35 0,3-6-22 16,3-3 22-16,2-4 0 15,-1-5-38-15,3-2 38 0,1-4 0 16,3 2-20-16,-2-2 19 0,0 1 1 15,2 2-19-15,-4 5 19 0,-2 5 0 16,-1 10 16-16,-1 6 9 16,-2 10 60-16,0 6-44 0,1 7 78 15,-2 3-2-15,1 1-64 0,3 5-16 16,1 7-37-16,9 9 3 0,-1 9 38 16,2 0-41-16,3-2 15 15,1 0-15-15,1-4 0 0,3-1 10 16,2-2-10-16,-1-6 0 0,4-3-6 15,0-5 6-15,0-6 0 0,1-2-35 16,1-5 35-16,0-2 0 0,0-6-35 16,-1 0 35-16,-1-3 0 0,-3-3-34 15,1 0 34-15,-2-4 0 0,0 0-72 16,-3-1 72-16,-2-1 0 0,-1 4-38 16,-7 4 38-16,-3 8 0 0,-5 4 22 15,-2 4 3-15,-1 2-25 16,-1 1-18-16,-5 10 18 0,-6 11 0 15,-2 9 15-15,-2 5 51 0,-2 3-66 16,6-2 12-16,0 0-12 16,2-1 0-16,3 0-65 0,0 0 65 15,-1-2 0-15,2 2-145 0,-2 0 129 16,-2 0-56-16,4-2-155 0,0-2 154 16,4-6-60-16,2-6-266 15,5-6 129-15,6-8-121 0,5-5-413 16,-4-1 224-16,0-4-144 0</inkml:trace>
  <inkml:trace contextRef="#ctx0" brushRef="#br0" timeOffset="48908.68">24728 13134 1740 0,'0'0'949'0,"0"0"-936"15,-12 54-13-15,4-18 212 0,0 4-61 16,2 2-55-16,-1 1-55 0,2 1 49 16,-1-1-55-16,-2 1-13 15,2-3 58-15,-5-2-58 0,2 1-9 16,-1 0 34-16,-3-2-34 0,2 0 6 15,-1-2 13-15,2-6-32 0,2-2 25 16,1-8-19-16,3-5-6 0,3-7-12 16,1-3 10-16,0-3 2 0,0-2-50 15,0-2 50-15,1-8 0 0,2-10 31 16,-1-7-31-16,0-8 0 0,3-2-4 16,-2-3 4-16,1-1 0 15,4-5 0-15,-2-3 0 0,2-2 0 16,2-1-7-16,2-1 7 0,1-3 0 15,6 0 0-15,1 1 0 0,1 2 0 16,4 5 13-16,3 4 18 16,-1 7-28-16,1 6 29 0,0 8-7 15,-3 5-25-15,-3 10-13 0,-2 5 9 16,-2 4 4-16,-4 7-91 0,-2 7 88 16,-4 2 3-16,-3 6-51 0,-4 2 51 15,1 5 0-15,-2-1 19 16,0 0-16-16,-3 1-3 0,-2-4 19 15,1 1-13-15,0-3-6 0,-3-3 10 16,-1 1-10-16,0-4 0 0,-1 0-72 16,-2-2 53-16,-1-2-32 0,1 1-108 15,-2-3 92-15,0 1-26 0,-2-1-173 16,2-1 92-16,-1 0-107 0,2-2-430 16,6-5 135-16,-1 0-164 0</inkml:trace>
  <inkml:trace contextRef="#ctx0" brushRef="#br0" timeOffset="49252.48">25234 13002 2232 0,'0'0'735'0,"0"0"-622"0,0 0-113 15,0 0-23-15,0 0 4 0,-14 38 19 16,6-6 22-16,-1 6-9 0,0-2-6 16,-2 3 66-16,-1-2-2 0,1 3 2 15,1 2 22-15,-2-1-15 0,2 2 3 16,0-2-17-16,-1-1 7 0,4-3-35 16,3-1 34-16,4-6-72 0,6-4 28 15,7-3-2-15,6-4-23 16,5-3 25-16,2-4 4 0,4-6-32 15,2-2-48-15,1-4 33 0,0 0 15 16,2-2-145-16,-2-4 123 16,1-2-42-16,-1-4-120 0,-2-1 143 15,-2-2-48-15,-5 1-189 0,-5-1 85 16,-5-1-90-16,-6 1-443 0,-5 3 82 16,-3-1-345-16</inkml:trace>
  <inkml:trace contextRef="#ctx0" brushRef="#br0" timeOffset="49489.66">25095 13398 3232 0,'0'0'191'0,"0"0"-159"0,0 0-29 16,-12-33 96-16,20 26-99 0,11 6-121 15,9-3 76-15,4 1-47 0,2-2-84 16,-4 0 122-16,-1 1-29 0,-2-2-122 15,-3 1 83-15,-3 1-53 0,-2 0-171 16,-5 1 112-16,-3 1 0 16,-4-1-260-16,-2 2 51 0,-4-3-86 0</inkml:trace>
  <inkml:trace contextRef="#ctx0" brushRef="#br0" timeOffset="49693.52">25220 12989 196 0,'0'0'2266'0,"0"0"-1941"16,-9-35-270-16,9 33 9 0,5 0-54 16,9 1-10-16,8 0-38 0,6 1-94 15,4 0 12-15,0-3-41 0,0 2-205 16,3 1-4-16,-8-2-79 0,1-2-614 0</inkml:trace>
  <inkml:trace contextRef="#ctx0" brushRef="#br0" timeOffset="50271.66">26127 12746 2903 0,'0'0'311'16,"0"0"-228"-16,0 0-10 0,0 0 7 16,0 0-80-16,0 0-26 15,-44 31 26-15,28 0 0 0,0 1 13 16,-3 0 3-16,2 4-16 0,-6 1 13 16,3 3-13-16,-1 1 0 0,-2 3 16 15,5 3-4-15,0-2-12 0,6-1 23 16,6-1-1-16,2-4-22 0,6-6-13 15,6-1 11-15,3-5 2 0,5-5-111 16,3-2 109-16,1-5-33 16,0-3-83-16,-3-4 117 0,3-3-28 15,-3-3-64-15,-2-2 93 0,-3-2-3 16,-4-4 0-16,-3-4 3 0,-3-2 32 16,-2-4-13-16,0 0 32 15,-3-2-32-15,-2-2-6 0,1-3 35 16,0 2 6-16,1-3 0 0,-1 0 35 15,3 1-32-15,1 0-51 0,0 3 64 16,2 2-64-16,6 0 23 16,0 2 2-16,3 4-31 0,4 4-12 15,1 3 11-15,2 4 1 0,1 1-67 16,0 4 64-16,-2 4 3 0,2 5-57 16,-2 2 57-16,-1 5 0 0,-1 4-11 15,-3 1 11-15,-2 3 0 0,0 3 3 16,-2-2 60-16,-4 3-22 0,2-1-38 15,0-1 76-15,0 1-63 0,1 1 9 16,1-1 10-16,0-1-35 16,1-2-16-16,1 2-19 0,-2-2 35 15,1 1-243-15,-1 0 145 0,-3 1-62 16,1-2-356-16,-4-10 48 16,0 0-533-16</inkml:trace>
  <inkml:trace contextRef="#ctx0" brushRef="#br0" timeOffset="51225.95">23786 14538 3154 0,'0'0'89'16,"0"0"-89"-1,0 0-80-15,-32 10 77 0,25 8-13 16,0 9-39-16,-2 1 55 0,-2 7 0 16,-2-1 1-16,-3 9 22 0,-1 0-4 15,-2 3-13-15,-1 1 36 16,3 0 3-16,1-2-23 0,0-4 35 16,4 1-57-16,1-8 26 0,3-6-26 15,3-5 0-15,2-11-113 0,2-5 113 16,1-6 0-16,0-1 3 0,0-11 39 0,0-7-13 0,2-9-7 15,1-9-9-15,1-4-13 0,1-3 12 16,1-5 8-16,2-2 14 0,2-5-18 16,1-1 70-16,2-3-41 15,6-2-42-15,2 0 76 0,2-1-16 16,1 1-60-16,3 2 86 0,-1 6-33 16,-3 9-15-16,-2 7 110 0,-3 7-6 15,-1 13-52-15,-2 6 28 0,-3 7-114 16,0 6 48-16,2 7-42 15,0 7-13-15,-1 7-3 0,-1 7 3 16,0 9 0-16,-1 6 31 0,-1 5 9 16,1 2-40-16,0 0 28 15,-2 2-28-15,-1-2 0 0,-1 2 21 16,-2 2-21-16,-1 2 0 0,-1-3-31 16,-2 1 13-16,-1-3 18 0,1-3-202 15,-1-4 201-15,0-3-83 0,0-8-173 16,0-5 210-16,0-7-57 0,0-7-221 15,0-7 150-15,-1-5-81 0,-4-2-320 16,-9-2 230-16,-7-8-108 0,1-2-605 16,-5-3 419-16</inkml:trace>
  <inkml:trace contextRef="#ctx0" brushRef="#br0" timeOffset="51759.52">23446 14970 1391 0,'0'0'1373'16,"-46"-34"-1135"-16,25 19-126 15,9 8 0-15,5 5 76 0,6-2-55 16,2 1-123-16,11-4-7 0,11-2-3 16,6 0 0-16,11-2 1 15,2-1-1-15,0 4 0 0,5-1 3 16,0-2-3-16,1 3 0 0,-2-1-14 16,0 1 13-16,-1 2 1 0,-2 1-133 15,-1 1 69-15,-2 0-35 0,0-1-141 16,-1 3 135-16,-3-3-34 0,-3 1-151 15,-2-1 112-15,-3-2-13 0,-1-2-124 16,-1-1 156-16,-2 0 55 0,-1-2 52 16,-4 1 52-16,-3 0 19 15,-4 1 43-15,-2 3 49 0,-3 0 41 16,-3 5 173-16,-3-1-141 0,2 0 4 16,0-1 112-16,-3 4-117 0,0 0-39 15,0 0-19-15,0 7-8 0,-4 8-8 16,-2 7 52-16,-2 6-22 15,2 3-108-15,2-3 1 0,2-1-1 16,2-2-31-16,2 0 3 0,2 2-3 16,-2-3 0-16,5-3-22 0,2-2 10 15,1-6 12-15,3-6-136 0,6-6 133 16,-1-1-13-16,4-9-72 0,-2-3 72 16,1-1 3-16,2-6-91 15,-1-2 91-15,-2-2 13 0,2 0-44 16,-4 1 28-16,0-2 16 0,-1 2-112 15,-2 1 96-15,-2 1-25 0,0 5-100 16,-3 2 96-16,-5 5-35 0,-1 4-123 16,0 1 77-16,-3 1-61 0,3 2-299 15,-2 0 76-15,0 2-32 16,-2 1-465-16</inkml:trace>
  <inkml:trace contextRef="#ctx0" brushRef="#br0" timeOffset="52603.21">24955 14689 859 0,'0'0'1600'16,"0"0"-1394"-16,0 0-158 0,3-32-6 16,-11 29 3-16,-3 1-9 15,-5 2-11-15,-4 0-8 0,1 0 34 16,-1 5 29-16,2 0-3 0,-2 3 35 15,1 3 13-15,0 1-40 0,2 3-31 16,4-2 23-16,1 2-52 0,4 2-3 16,4-2 7-16,2 1-29 0,4 1-36 15,4-1 35-15,6-3 1 16,2 1-70-16,6-9 57 0,2 0 10 16,5-5-54-16,4-4 57 0,1-2 0 15,1-2-83-15,-1-3 82 0,4-2-37 16,-3-3-77-16,1-4 113 0,0-3-21 15,-3-5 1-15,-2-1 22 16,1-3 0-16,-5-6 16 0,-4 0-3 16,-1-2-13-16,-5-6 16 0,-2 0-10 15,1-5 4-15,-4-2-1 0,1-1 46 16,0 1 2-16,-2 1 10 0,-1 3 35 16,-1 7-36-16,-3 5-6 15,-2 10 60-15,1 9-3 0,-3 8 75 16,0 6-23-16,0 4-160 0,0 3 13 15,-1 10-22-15,-7 18 0 0,-2 10 1 16,-3 9 67-16,0 4-68 0,1 4 41 16,2-1-32-16,1 3-9 0,2-3 6 15,1-1-6-15,0-4 0 16,5-5 16-16,1-6-16 0,1-6 0 16,6-7-41-16,1-5 39 0,3-7 2 15,-1-6-115-15,2-4 94 0,3-6 21 16,-2-3-28-16,6-4 28 0,-2-5 0 15,2-1 24-15,1-2-24 16,1-1 0-16,-1 0 0 0,-2 2 0 16,0 2 0-16,-2 2 7 0,0 5-7 15,-2 4 0-15,-1-1-28 0,-1 2 28 16,0 3 0-16,1 1-46 0,-3 4 46 16,3 0 0-16,-4 4-29 15,3-1 29-15,0-1 0 0,2 0-19 16,-1-4 0-16,3 2 19 0,0-2-132 15,-1-1 116-15,-1-2 16 0,2-2-85 16,-1-1 85-16,0-3 0 0,-1-2-4 16,0 1 4-16,-1-4 0 0,0-1 28 15,1 2-6-15,-1-1-22 16,-1-3 25-16,0 6-18 0,1-3-7 16,-2 3 3-16,-3 3-3 0,-3 0 0 15,1 0-48-15,-1 2 46 0,2 0 2 16,-3 0-180-16,0 0 114 0,-3 3-52 15,-1-2-191-15,0 3 114 16,-5 0-110-16,-9-1-449 0,1 0 113 16,0-3-332-16</inkml:trace>
  <inkml:trace contextRef="#ctx0" brushRef="#br0" timeOffset="52759.46">25614 14298 1623 0,'0'0'1186'0,"-34"-44"-1000"16,21 32-160-16,6 8-26 0,3 4-67 16,3 0-14-16,1 0-212 0,0 4-637 15,0-1 145-15,1 1-10 0</inkml:trace>
  <inkml:trace contextRef="#ctx0" brushRef="#br0" timeOffset="53650.38">23842 15336 1778 0,'0'0'1320'0,"0"0"-1256"16,-14-34-35 0,13 34-26-16,-2 6 53 15,2 7-56-15,1 8-9 0,4 14 9 16,1 6 41-16,3 7-6 0,-1 2 70 15,-2-9-19-15,2-1-29 16,1 3 22-16,1-5-63 0,2 5 9 16,2-3 7-16,2-5-32 0,-2-7 19 15,6-4-19-15,-3-8 0 0,3-8 6 16,1-4-6-16,-4-4 0 0,0-10 19 0,0-6 6 0,0-6-18 16,-3-4 24-16,2-6 4 0,-5-4-20 15,2-5 1-15,0-6 41 0,2-7-57 16,0 0-13-16,-2 1 13 0,0 6 0 15,-1 7-36-15,0 2 36 0,-1 4 0 16,1 10-101-16,-2 6 98 16,-2 6-48-16,0 6-154 0,-3 5 125 15,0 1-57-15,1 5-237 0,0 3 85 16,1 10-57-16,-2 7-430 0,0-4 193 16,-4 5-121-16</inkml:trace>
  <inkml:trace contextRef="#ctx0" brushRef="#br0" timeOffset="53900.35">24463 15518 2443 0,'0'0'663'15,"0"0"-522"-15,0 0-80 0,0 0-61 16,0 0-61-16,0 0 42 0,0 0 6 15,0 0-9-15,0 0 22 0,8 28 0 16,-9-4-7-16,-2 2-12 16,2-1-3-16,-3-2-138 0,0 2 105 15,-2-2-29-15,2 1-118 0,-1-2 24 16,1 1-120-16,1-10-618 0,3-6-131 16</inkml:trace>
  <inkml:trace contextRef="#ctx0" brushRef="#br0" timeOffset="54056.58">24594 15429 427 0,'0'0'2162'0,"4"-41"-1795"15,-4 33-367-15,0 6-58 0,2 2-39 16,2 0-96-16,3 0-195 0,5 6-639 16,-1-2 264-16</inkml:trace>
  <inkml:trace contextRef="#ctx0" brushRef="#br0" timeOffset="54528.14">24928 15481 2733 0,'0'0'478'0,"-53"15"-446"0,22 1 0 16,3 1-32-16,4 0 0 0,0 3-23 15,6-2 23-15,0-4 0 0,2 4 2 16,3-2 14-16,-2 2-16 0,3 2-6 16,3-2 6-16,2-2 0 0,3-4-15 15,4-3 14-15,12-5 1 16,4-3-22-16,8-1 21 0,6-4 1 16,2-4-115-16,1-4 70 0,4-2-10 0,1-6-63 15,-1-3 95-15,2-4 21 16,-2-5 2-16,-1-1 3 0,-4-3-3 15,-8 4 13-15,-4 0-10 0,-4-1-3 16,-3-3 3-16,-3 2 10 0,-2-2 3 16,-4 2-13-16,-2-2 55 15,-2 4 16 1,0 5 38-16,-1 7 9 0,-3 5-3 16,0 7 54-16,1 6 27 0,1 2-55 15,-5 17-115-15,0 8 8 16,-1 9-37-16,0 4 19 0,3 1 12 15,1 0-31-15,4 2 0 0,0 0 0 16,4-3 0-16,3-1-37 16,-1-4-1-16,2-2 38 0,2-4-226 15,-4-2 150-15,1-1-57 0,2 0-240 16,1-5 85-16,-2-3-199 0,-3-10-839 16</inkml:trace>
  <inkml:trace contextRef="#ctx0" brushRef="#br0" timeOffset="55372.57">25255 15449 2974 0,'0'0'294'0,"0"0"-220"15,0 0-17-15,0 0 35 0,0 0-92 16,0 0-111-16,0 0 98 0,0 0 13 16,36-11-71-16,-11 21 69 0,5-1-25 15,0-1-126-15,1-3 89 16,-2-1-10-16,-6-4-80 0,4 0 93 15,-2-4-33-15,0-4-67 0,-1-4 83 16,-1-1 7-16,-4 0 6 16,-5-5 27-16,-4 4 5 0,-6-4 33 15,-4 6 26-15,-6 2 55 0,-7 2 216 16,-6 5-97-16,-5 3-36 0,-1 5 18 16,0 6-35-16,-2 4-29 0,2 2-7 15,2 4 16-15,3 2-36 0,5 1-75 16,6 0 53-16,5 1-69 0,4-1-19 15,0 3 18-15,7-6 1 0,2 1-97 16,7-5 94-16,5-5-64 0,9-1-129 16,7-9 158-16,4-3-39 15,5-7-149-15,4-8 158 0,1 0-22 16,-3-7-89-16,-1 1 104 0,-9-4-5 16,-2-2-15-16,-4 3 95 0,-4-2 0 15,-6 6 3-15,-6 4 14 16,-7 3 2-16,-5 9 75 0,-4 0 47 15,0 3-12-15,-3 1 9 0,-2 0-46 16,-4 1-5-16,-6 1-14 16,-4 7 19-16,-3 5-34 0,3 6-17 15,3 0 38-15,5-1-57 0,6 0 0 16,5 0 4-16,0 2-26 0,8 0-29 16,7-1 27-16,5-6 2 0,9-2-133 15,6-3 73-15,6-5-36 0,6-3-159 16,2-7 143-16,-1-2-20 0,1-3-148 15,-2-4 147-15,-2 0 7 0,-2-4-33 16,-4-3 94-16,-2 0 56 0,-6-1 9 16,-7 2 26-16,-6 2 32 15,-7 4 159-15,-7 6-17 0,-5 2 7 16,-11 3 88-16,-4 5-161 0,-6 0-51 16,-2 7-29-16,-2 2 51 0,-1 3-9 15,0 3 8-15,2 1 29 16,1 2-58-16,3 1-72 0,1 4 73 15,4-3-76-15,2 1-16 0,4-2 16 16,4-2 0-16,6-6-68 0,4-5 46 16,8-3 6-16,4-4-138 15,6-5 150-15,2-3-11 0,0-6-128 16,-2-1 124-16,4-5-19 0,-5-4-32 16,2-3 70-16,-5-3 0 0,-4-2 16 15,-2-5-10-15,-6 5-6 0,-4-4 16 16,-2-1-16-16,-4 1 0 0,-7 4-76 15,-2 1 44-15,-3 4-38 0,-4 4-141 16,0 2 82-16,-6 6-80 0,1 3-422 16,6 5 24-16,1-1-162 0</inkml:trace>
  <inkml:trace contextRef="#ctx0" brushRef="#br0" timeOffset="55894.43">26931 14204 2591 0,'0'0'58'0,"0"0"-13"0,0 0 119 15,-44 24-122-15,28 4 0 0,-5 10 35 16,1 6 54-16,0 6-13 16,1 0 54-16,2 2 9 0,5 2-55 15,4 0-56-15,1-2 52 0,6-1-122 16,1-6 29-16,1 2 33 16,8 0-46-16,3-3 23 0,6-2-11 15,3-3-28-15,6-3-3 0,5-8 3 0,4-4 0 16,0-7-113-16,1-2 88 0,-1-7 6 15,-3-3-145-15,-3-3 161 0,-5-2-31 16,-9 0-26-16,-5 0 60 0,-6-2 0 16,-5 2 25-16,-3 0 16 15,-6 7 57-15,-12 6-29 0,-13 11 56 0,-4 4-74 16,-2 8-35-16,2 2 74 16,6-4-90-16,0 5 16 0,3 2-16 15,0 5 0-15,2 0 37 0,-1 2-37 16,7-6 0-16,1-4-3 0,2 1 3 15,2-2 0-15,-1 2-62 16,2-2 46-16,3-5-12 0,2-5-137 16,2-7 163-16,1-5-43 0,-4-6-147 15,-2-1 155-15,-3-4-30 0,-5-1-136 16,-6-3 133-16,-4 0-67 0,-6-3-338 16,6 0-19-16,-17-2-204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06:01.776"/>
    </inkml:context>
    <inkml:brush xml:id="br0">
      <inkml:brushProperty name="width" value="0.05292" units="cm"/>
      <inkml:brushProperty name="height" value="0.05292" units="cm"/>
      <inkml:brushProperty name="color" value="#FF0000"/>
    </inkml:brush>
  </inkml:definitions>
  <inkml:trace contextRef="#ctx0" brushRef="#br0">29480 2865 121 0,'0'0'215'0,"0"0"-39"15,0 0-127-15,0 0-13 0,0 0 0 16,0 0-35-16,0 0 48 15,0 0 9-15,-3-19 40 0,3 18-20 16,0 0 274-16,0-1-248 0,2 0-35 16,-1 2 28-16,-1-2-67 0,1 2-14 15,-1 0-11-15,3 0 21 0,-2 0-6 16,1 2 42-16,0 3-4 16,1 2 17-16,1 5 25 0,-1 4-67 15,1-3 16-15,1 0 19 0,-1 1-42 16,3-1 6-16,1 0-32 0,-2-2 13 15,5 1-10-15,1-3 22 16,1-2-25-16,5-3-10 0,2-4 10 16,5-3 36-16,3-6 26 0,7-7 116 15,5-4-69-15,5-5-12 0,4-2-7 16,5-6-38-16,2-3-17 0,4-6-9 16,2 1 22-16,0-6-12 0,2-2-27 15,1 1 23-15,-2 0-32 16,1 0 3-16,-4 3-3 0,-2-1 0 15,-2 6-12-15,-1 3-4 0,-3 4 9 16,-3 3-173-16,-1 2-10 0,-2 2-95 16,-13 7-565-16,-4-1-204 0</inkml:trace>
  <inkml:trace contextRef="#ctx0" brushRef="#br0" timeOffset="4807.85">25681 3642 1797 0,'0'0'493'0,"0"0"-328"15,0 0-165-15,0 0-6 16,0 0 6-16,0 0 39 16,48-22-7-16,-25 18-13 0,1 4-19 15,0 0-3-15,3 0-33 0,-1 0 34 16,4 0 1-16,0 0-14 0,4 0 15 16,-1 0 0-16,3 0 0 15,1-2 3-15,3 1 4 0,2-2-1 0,2 1 1 16,0-1-7-16,6 0 9 0,1-1 50 15,2 0-1-15,3-1 33 0,0 0-4 16,6 2-29-16,-2-2-7 16,1 3 13-16,-1 0-35 0,3 0-22 15,1 2 18-15,-2 0-15 0,2 0 9 16,0 0-9-16,3 0-10 0,-2 0 3 16,2 0-3-16,1 0 0 0,-3 0 2 15,3-1-2-15,-2-3 0 0,-1 0 10 16,2 0-10-16,-2-1 0 0,0-1 2 15,-2 0 1-15,1-2-3 0,-3 1 13 16,1-1-10-16,-5 0-3 0,2 0 13 16,-5 1 6-16,-2-1 32 15,-1 2 32-15,0-1 41 0,-2 2-41 16,-2-1-51-16,-6 2 34 0,2 2-37 16,-6-1-20-16,0 2 55 0,-2 1-64 15,-2-3 31-15,1 3-6 16,-4 0-25-16,1 0 19 0,-2 3-16 15,-2-1-3-15,1 0 16 0,-4 2-16 16,0-3 0-16,-3 0 3 0,-2 2-3 16,-2-2 0-16,-3 2 16 15,-5-2-3-15,0 1-13 0,-5-1 6 16,-1-1-6-16,0 1 0 0,1-1-16 16,-3 0 16-16,0 2 0 0,1-1-57 15,-1 0 41-15,0 1-41 0,3 0-232 16,8 0 88-16,-1-1-161 0,5-1-1459 0</inkml:trace>
  <inkml:trace contextRef="#ctx0" brushRef="#br0" timeOffset="5745.26">30871 3222 2187 0,'0'0'9'0,"0"0"-9"16,-18 43-120-16,13-16 120 0,2 1 0 16,1 4 19-16,-2 0-16 0,1 1 33 15,0 4-1-15,-1 2-22 16,3-7-12-16,0 0 3 0,-1-1-3 15,1-7 0-15,1-2 0 0,-1 0 0 16,-2-6 1-16,0 2-2 0,1-4-23 16,-1-5-74-16,2-2-231 15,1-5 114-15,0-2-27 0,0 0-388 16,0 0 361-16,-4-6-123 0</inkml:trace>
  <inkml:trace contextRef="#ctx0" brushRef="#br0" timeOffset="6104.69">30783 3253 59 0,'0'-36'1567'16,"4"4"-1398"-16,5-1-10 15,3 10 78-15,4 0-72 0,7 5-23 16,1-1 68-16,5 2-78 0,3 3-13 16,0 5 32-16,3 5-43 0,-2 4-34 15,2 5-58-15,-3 9 19 16,-3 4-35-16,-2 5-31 0,-5 6 31 15,-3 2 0-15,-6 4-19 0,-5-1 18 16,-6 0 1-16,-2 0 0 0,-12 1 6 16,-7 1-6-16,-6 0 16 15,-6 0 13-15,-6-1-26 0,1-5 19 16,-4 0 13-16,1-1-35 0,2-4 22 16,1-1-3-16,4-2-19 0,4-2 10 15,2 2-10-15,6 0 0 0,3-1-92 16,6-4 22-16,5 1 38 0,4-8-199 15,6-3 52-15,7-4-24 0,5-5-169 16,9-7 187-16,3-6-142 16,-5 1-621-16,4-2 368 0</inkml:trace>
  <inkml:trace contextRef="#ctx0" brushRef="#br0" timeOffset="6450.46">31624 3125 1348 0,'0'0'621'0,"0"0"-510"15,0 0 90-15,0 0 144 16,0 0-248-16,0 0-39 0,-51-20 3 16,25 29 23-16,0 5 2 0,1 3 27 15,5 3-21-15,0 1-38 0,4 5-47 16,3-1 44-16,1 0-51 0,5 1 22 15,2 0-22-15,2-2 0 0,3 0-15 16,8-1 15-16,3-2 0 0,5-3-4 16,2-4 4-16,8 0 16 15,3-5-13-15,4-4 48 0,3-1-51 16,3-4-13-16,0-1-124 0,-1-6 118 16,-2-1-141-16,0-4 3 0,-4 0-55 15,-2-1-266-15,-4-2 56 16,-8 3-105-16,-2-1-507 0</inkml:trace>
  <inkml:trace contextRef="#ctx0" brushRef="#br0" timeOffset="6716.07">32025 3005 1017 0,'0'0'1256'0,"0"0"-1114"0,0 0 78 15,0 0-40-15,4-33-51 0,-2 31 28 16,-2 1-10-16,0 1-39 0,0 1-79 16,-2 5 6-16,-2 10 10 0,-4 9 21 15,0 6 17-15,-2 5-83 0,-2 0 31 16,2 0-28-16,0 1-3 16,-2 2 4-16,-2-1 24 0,1 4-28 15,1-2-73-15,0-4 7 0,1-2-42 16,3-7-106-16,3-4 99 0,2-9-42 15,3-6-191-15,0-2 145 0,0-6-30 16,4 0-475-16,-1-3 291 16,4-8-36-16</inkml:trace>
  <inkml:trace contextRef="#ctx0" brushRef="#br0" timeOffset="6963.31">31785 2885 2312 0,'0'0'375'16,"0"0"-301"-16,0 0 9 15,0 0-70-15,35-35-13 16,-15 29 20-16,3-1 66 0,1 0 17 16,1-1-20-16,3 2-32 0,3-2 3 15,3-2-54-15,4 1 16 16,-1-2-16-16,3 1 0 0,-3-1-53 15,1-2 51-15,-4 1-78 0,0-2-151 16,-6 2 54-16,-2 3-71 0,-4-2-433 0,-8 6 118 16,-3 0-121-16</inkml:trace>
  <inkml:trace contextRef="#ctx0" brushRef="#br0" timeOffset="7748.45">32340 3056 155 0,'0'0'1308'0,"0"0"-1178"0,0 0 173 16,0 0-102-16,8-35-23 0,-7 32 129 15,1-1-110-15,0 2-20 0,0-4-14 16,-1 5-87-16,2-2-76 0,-2 3-32 16,2 3 32-16,-2 2 25 0,3 7-21 15,-3 4 31-15,3 8-35 0,-2 3 0 16,0-2-26-16,1-5 26 0,1-6-9 16,0-8 5-16,5 1 4 15,3-7 0-15,7-4 48 0,1-4 3 16,4-4-38-16,0-5 41 0,4-6-31 15,0-2-17-15,4-7 42 0,4-3-13 16,3-8-32-16,2-2 48 0,4-2-51 16,2-2-10-16,-3 5-3 15,-5 7 13-15,-3 3-124 0,1 2 6 16,-4 4-44-16,9-2-192 0,-13 10-82 16,0 0-294-16</inkml:trace>
  <inkml:trace contextRef="#ctx0" brushRef="#br0" timeOffset="12574.63">20628 4030 7 0,'0'0'71'0,"0"0"562"16,0 0-398-16,0 0-56 0,0 0-3 15,0 0-62-15,0 0 16 0,0 0 88 16,0 0-118-16,-5-33-19 15,5 29 36-15,2 1-55 0,4-2-13 16,-4 4 51-16,2-3-55 0,2 2 7 16,0 1 22-16,1 0-28 15,1 1 5-15,0 4 88 0,3 5 3 16,2 7-39-16,-2 8-23 0,2 3-29 16,0 3-25-16,-3 2-23 0,0 0 23 15,-2-1-26-15,3-3 12 0,0-1-12 0,-1-3 0 16,4-3-12-16,-1-4 12 0,2-1 0 15,3-6-31-15,1-4 31 16,4-6 0-16,2 0 1 0,0-6 5 16,5-6 74-16,0-7-35 0,2-1 3 15,3-5-29-15,2-3-16 0,2-4 61 16,1-4-23-16,1 1-35 16,-1-1 80-16,2 1-35 0,-4 5-29 15,2 0 51-15,-2 8-60 0,-5 3 15 16,-1 3-18-16,1 4-10 0,-3 3-73 15,2 2 44-15,-2 0-123 0,2 1-346 16,-5 2-15-16,-4-3-517 0</inkml:trace>
  <inkml:trace contextRef="#ctx0" brushRef="#br0" timeOffset="17878.99">22311 4061 49 0,'0'0'88'0,"0"0"-10"16,0 0-13-16,0 0 457 0,0 0-277 16,0 0-125-16,0 0 88 15,0 0-74-15,0 0-4 0,34-32 52 16,-31 27-88-16,1-1-13 0,-3 1 39 16,2 1-64-16,0 0 2 0,-1-3 13 15,-2 5-45-15,0-2 10 0,3 1 6 16,-3-1-20-16,0 3-2 0,-3-3 21 15,1 2-24-15,-5 0-17 0,-8 2-58 16,-2 2 58-16,-7 4 9 0,-5 4 62 16,-1 1 17-16,2 2 2 0,-4 3 64 15,2 2-45-15,3 0-22 16,2 2-26-16,5 0 22 0,2-1-54 16,8 0-13-16,-1 1-23 0,8-4 7 15,1 2-83-15,2-2 82 0,8-1-15 16,0 0-57-16,4-3 72 15,1-2-22-15,4-2-22 0,2-2 45 16,0-5 0-16,-1-1 3 0,1 0 7 16,0 0-10-16,-3-3 16 15,-6 1-16-15,0 2 0 0,-5 0 3 16,-1 0 10-16,-1 0 29 0,-2 0-26 16,3 1 38-16,-4 3-15 0,0 4 8 15,-8 7 52-15,-5 6-22 0,-1 4-52 16,-4-1 26-16,-1 3-51 0,4-4 22 15,-1 1-22-15,4-2 0 0,0 1-26 16,2-3 26-16,4-3 0 0,1-2-56 16,2-6 52-16,2-2 4 15,1-6-76-15,0 2 63 0,4 1-9 16,1-4 22-16,3 0 35 0,3-1 3 16,9-7-35-16,1-3 55 0,2 0-58 15,0 1 16-15,-3 0-16 16,2 1 0-16,-2 0-10 0,-1 2 10 15,2-1 0-15,-5 3-207 0,2-2 121 16,-1 3-45-16,-4 0-178 0,1 0 67 16,-2 1-72-16,-2-1-342 15,0 2 194-15,-1-2-93 0</inkml:trace>
  <inkml:trace contextRef="#ctx0" brushRef="#br0" timeOffset="18822.75">22623 4273 29 0,'0'0'111'0,"28"-41"3"16,-18 22-88-16,1-1 23 0,0 1 114 15,-3 1-140-15,2-1-23 16,-6-1-3-16,4 1 3 0,-2-2 1 16,2 1 3-16,-3 3 159 0,-2 1-123 15,-1 1 7-15,1 3 126 0,-3 4 39 16,3 1 110-16,-3 3-146 15,0 2-7-15,0-1 129 0,0 3-142 16,0-1-4-16,0 1-94 0,0 1-58 16,0 6-9-16,-3 9 9 0,0 5 106 15,-2 10-19-15,-3 3 47 16,3 4-50-16,-1 3-10 0,-2 2 3 16,0 5-10-16,-2 5-38 0,2-1-19 15,-2 5 9-15,0-1-19 0,-1 3-13 16,0-4 12-16,-2-2 0 0,0-2-56 15,-1-6 0-15,1-2-27 0,-3-7-73 16,-1-4 79-16,1-3 17 0,-3-5-81 16,-2-7 81-16,3-2 16 15,-2-10-17-15,3-2 33 0,-2-3 17 16,5-7 12-16,-2-3 19 0,2-5-6 16,1-2 1-16,1-5-12 15,0-3 1-15,1 0-1 0,5-5 0 16,3 1 11-16,0 0 9 0,3 2 39 15,3 2 52-15,4 3 97 0,1 4-82 16,2-1-15 0,4 3-14-16,2 0-10 15,2 1-25-15,4-1-32 0,6 3 22 0,-2 0-54 16,5-2-3-16,1-1 3 0,3 3 0 16,2-1-13-16,-4 1 13 15,3-2 0-15,-1 1-127 0,0-1 92 16,-3-2-13-16,0-1-77 0,-2 0 112 15,1-5-6-15,-4-1-33 0,-1 0 52 16,-3-1 0-16,-2-3 1 0,-2 1 22 16,-6-1-20-16,1-1 7 15,-5 2 12-15,-2 2-6 0,-6 6-3 16,2 4 45-16,-3 5-20 0,0 4 39 16,0 4 35-16,-3-4-17 0,2 6-31 15,-1-2 31-15,0 0-95 0,2 2-9 16,-2 4-23-16,-3 10-57 0,-6 11 89 15,2 10 38-15,-3 6 10 0,0 4-39 16,3-1 36-16,1 2-45 0,1-1-13 16,0 3 13-16,-1 0 0 15,-1 0-61-15,-2-1 41 0,3-2-135 16,-2-2 62-16,0-3 77 0,1 0-67 16,-4-6-77-16,1-4 131 15,0-6-100-15,5-10-42 0,-1-6 171 16,3-4 33-16,2-4 21 0,-2 0 49 15,-1 0-6-15,-2-6-20 0,4-5-29 16,0-9-48-16,4-3 26 16,0-2-26-16,6-2 0 0,2 2 3 15,-3 2 26-15,3-1 9 0,0 6-22 16,-1 2 42-16,-1 2-17 0,2 4-25 16,3 3 45-16,-2 4-61 0,-1 1 6 15,3 2-9-15,0 1 3 0,-2 3-70 16,0 3 66-16,2 1 4 0,0 1-169 15,-2 3 63-15,0-1-64 0,1-1-301 16,-5-4 59-16,-2-1-173 16</inkml:trace>
  <inkml:trace contextRef="#ctx0" brushRef="#br0" timeOffset="18994.6">23089 4325 1696 0,'0'0'533'0,"-1"-40"-245"15,0 31-11-15,-2 3 54 0,3 1-169 16,-1 4-63-16,1-2-80 16,0 3-19-16,0 0-47 0,0 4-231 15,4 4 188-15,-2 5-48 0,4 6-255 16,-2-3-74-16,-3-5-138 0</inkml:trace>
  <inkml:trace contextRef="#ctx0" brushRef="#br0" timeOffset="20075.14">23229 4318 2286 0,'0'0'281'0,"0"0"-78"15,0 0 70-15,0 0-78 0,0 0-42 16,0 0-73-16,0 0-80 0,0 0-3 16,0 0-42-16,-37 32 44 15,25-8 1-15,1 0-41 0,2-2 28 16,1 3-57-16,0-1-195 0,1 0 133 15,2-1-26-15,1-3-174 0,1-3 102 16,3-4 32-16,0-6-110 16,6-7 168-16,0-3 140 0,4-6 348 15,0-4-76-15,4-1-48 0,-4 1 89 16,2-2-146-16,2 1-38 0,-1-1 25 16,2 2-11-16,-3 1-41 0,-2 4-10 15,0 2-9-15,-4 1-83 0,0 5-39 16,-1 0 37-16,0 0-25 0,-1 1-71 15,6 5 85-15,-4 4 10 0,2 4-42 16,-2 0 26-16,-2 5-10 16,-3 0-130-16,-1-1 111 0,0 0-23 15,3-5-109-15,-3-5 109 0,2-5-28 16,1-3 33-16,2 0 66 0,1-2 126 16,2-3 102-16,6-4-119 0,2-5-29 15,0-3-19-15,0 2 22 0,0 1-32 16,0-1-48-16,-2 2 48 15,0 2-51-15,0 2-16 0,-4 1 16 16,0 2 0-16,-4 1-31 0,0 2 28 16,-1 3 3-16,-2-1-70 0,2 1 57 15,-1 0 7-15,-1 0-76 0,1 1 81 16,-2 2 0-16,2 2-41 16,-1 1 42-16,1 0 0 0,0 0-15 15,-1 0 15-15,2 0 0 0,0-1 0 16,2-2 4-16,0-1-4 0,3-2 19 15,6 0 6-15,-1-1 7 0,1-3-29 16,0 0 45-16,0 0-48 0,-3-3 19 16,3 2-12-16,0 2-7 0,-2-2 0 15,0-2 0-15,0 5 0 16,-4-4-34-16,4 4 21 0,-4-1 7 16,-2 2-103-16,-4-3 106 0,2 4-26 15,-4-2-38-15,1 2 67 0,0-2 0 16,-1 0-54-16,0 1 53 0,-1 1-14 15,-1-1 15-15,0-3 80 16,4-4-57-16,1-7-10 0,-1 0 12 16,2 1-9-16,-2-1-16 0,0 3 51 15,1 1-51-15,0-2 16 0,1 0 7 16,-1-1-23-16,2 0 3 16,1-2 7-16,-2 4-10 0,1 0 19 15,0 2-10-15,-3 2-9 0,1-1-7 16,-1 2 7-16,0 1 0 0,1-1-8 15,1-1 8-15,-1-5 0 0,6-5 2 16,-1 1-2-16,0-3 0 0,2 1 13 16,-2-2-13-16,0-2 0 0,4-2-3 15,0-3 3-15,0-1 0 0,0-2-25 16,-1-1 25-16,-4 1 0 16,-3 5-16-16,-2 0 16 0,-4 2 9 15,-2 6-2-15,-2 4 40 0,0 5-15 16,3 4 7-16,-3 2 69 0,1 0-25 15,2 3-7-15,-3 0-57 0,1 8-19 16,-3 15-70-16,-4 9 70 16,-2 9 35-16,-1 9-4 0,1 0 58 15,0 4-89-15,1 2-3 0,2 1 3 16,-2-1 0-16,3-1-159 0,-2 2 76 16,-1-5-25-16,3 0-306 15,1-4 346-15,2-4-86 0,1-7-483 16,4-9 218-16,0-8-53 0,0-8-330 15,4-8 463-15</inkml:trace>
  <inkml:trace contextRef="#ctx0" brushRef="#br0" timeOffset="20247.1">23951 4450 160 0,'0'0'973'0,"-14"-56"-501"16,10 32-228-16,-1 10 48 16,1-1 242-16,-1 4-280 0,2 5-62 15,2 0-13-15,1 2-29 0,-2 0-55 16,2-1-54-16,0 2-3 0,3-2-38 15,5 0-149-15,5-3 147 16,10 0-23-16,4-3-122 0,-1 0 58 16,1 2-49-16,0-2-215 0,-5 5 63 15,1-2-60-15,-3 0-375 0,-4 2 142 16,-3 2 2-16</inkml:trace>
  <inkml:trace contextRef="#ctx0" brushRef="#br0" timeOffset="20418.91">24195 4281 134 0,'0'0'202'0,"-15"43"417"16,8-25-345-16,6-4-43 0,0-1 143 16,1-1-176-16,1 1-3 0,3 1 41 15,1-1-136-15,1 4 13 0,-1 1 67 16,-2 3-77-16,2-1-45 16,-5 4-42-16,0 1 25 0,0 1-41 15,-3 0-64-15,-2 5-77 0,-2-3-65 16,1-5-500-16,-2-3-334 0</inkml:trace>
  <inkml:trace contextRef="#ctx0" brushRef="#br0" timeOffset="21325.09">24841 4193 1277 0,'0'0'162'16,"2"-36"37"-16,-1 24 48 0,0 5-69 16,1 5-12-16,-2-1 41 15,0 2-146-15,1 1-61 0,-1 0-22 16,1 5-75-16,-1 8 90 0,0 9 7 15,-2 8 16-15,-6 8 1 0,-6 6 8 16,4-3-8-16,-6 7-16 0,1-1 7 16,-2 3-8-16,1 2-26 0,-2-2-100 15,4-4-156-15,2-8-26 0,1-9 250 16,7-9 58-16,3-9 2 16,-2-7 15-16,3-3-17 0,0-1 39 15,0-1 415-15,0-13-324 0,3-7-88 16,1-10-39-16,2-5 36 15,2-4 16-15,-2 3 35 0,2-7-57 16,0-1 2-16,0-1-28 0,1 1 12 16,0 0-19-16,3-1-19 0,3 0 19 15,2 0-3-15,-1 5-8 0,2 2 11 16,0 6 0-16,1 2 35 0,2 2 26 16,-1 6-19-16,0 1-16 15,3 4-7-15,-2 5 7 0,1 4-26 16,-4 3 16-16,1 2-16 0,0 4-48 15,-5 4 47-15,2 3-19 0,-5 5-31 16,-2 1 51-16,-2 2-19 0,-4 4 3 16,-3-1 16-16,-3 5 25 0,-4-2-9 15,-5 5 13-15,-1-2-6 16,-3-2-17-16,-3 2 20 0,1-1-16 16,-1-2-4-16,2-3 7 0,-2-1-10 15,0 0 10-15,3 2-10 0,-4 1-3 16,2 0 13-16,-1 3-13 0,3-3 16 15,0 0 84-15,1 2-20 16,2 0-9-16,5-2-30 0,1-2-15 16,3-3-23-16,2 2 16 0,2-2 13 15,0 2-32-15,2-3-10 0,4 2 9 16,2-2 1-16,2-2-12 16,0 2 12-16,3-4 0 0,0 1-108 15,6-4 50-15,0-2-28 0,-1-4-133 16,4-1 80-16,-2-1-45 0,2-6-201 15,1-3 93-15,-3-4-50 0,0 0-323 16,-5 0 209-16</inkml:trace>
  <inkml:trace contextRef="#ctx0" brushRef="#br0" timeOffset="22474.15">25125 4440 222 0,'0'0'616'0,"0"0"152"16,0 0-404-16,6-34-43 0,-9 29 77 16,2 1-195-16,-1 0-37 15,1 3 10-15,0 1-86 0,1 0-90 16,0 0-131-16,0 1 70 0,1 2 29 15,0 2 16-15,2 0 15 16,1 2 1-16,1 0-90 0,6-1 29 16,6-2-3-16,2-1-92 0,-2-3 95 15,5-3-13-15,-5-3-36 0,4-5 91 16,-2 0 19-16,0-2 18 0,-2 1 1 16,-1-3 14-16,-3 3 73 0,-2-1-3 15,0 0-13-15,-3 5 20 16,-4 0-14-16,-3 5-3 0,-1 0 3 15,0-1 16-15,0 3-46 0,0 1-56 16,-3 0-10-16,-5 5-35 0,-2 9-99 16,-5 0 134-16,-2 8 0 0,2 0-13 15,4-2 12-15,3 2 1 0,3-1-64 16,4 0 29-16,1-1-45 0,4-1-103 16,4 0 83-16,5-5-35 15,2-3-169-15,3-4 120 0,6-7 47 16,0 0 94-16,2-7 43 0,-2-1 23 15,0-3 19-15,0 2 10 0,0-3 22 16,-2-1 88-16,0-3-55 16,0 1 6-16,-3 0 55 0,-3 1-75 15,-3 6-35-15,-5 1-3 0,-2 2 3 16,-5 3-13-16,0 2-29 0,2 0-13 16,-3 0-3-16,0 0-97 0,0 2 97 15,-5 7 6-15,-5 3 0 16,2 4 10-16,-4-3-16 0,6 2-21 15,-1-4 20-15,2 2-41 0,2-2-77 16,0-1 74-16,2-3-19 0,1-3-55 16,0 0 64-16,1-3-6 0,2-1 48 15,5 0 13-15,0-5 39 0,8-3 19 16,-1-3-3-16,2 1 16 0,0-2 11 16,-2 2-31-16,0 1 1 15,-2-2-4-15,0 3 7 0,-1 0-11 16,-2 3-24-16,-4 1 21 0,0 4-41 15,-1 0-27-15,-1 0 25 0,0 0-9 16,0 1-44-16,-3 3 54 16,5 0 1-16,-1 3-16 0,-1-3 16 15,1 3 0-15,-1-1-79 0,2 2 43 16,0-1-9-16,4-3-35 0,-1 3 48 16,3-3 6-16,0-4 26 0,1 0 19 15,2-6 10-15,-3 1-3 16,0-2 32-16,0 3 0 0,-3-4-7 15,-1 4 1-15,2-1-4 0,-5 0-6 16,-1 3 15-16,-1-2-18 0,-1 2-36 16,2-2 51-16,-2 2-47 0,0 2 9 15,-2 0-20-15,0 0 4 0,0 0-105 16,0 0 82-16,0 6 21 0,0 0-1 16,0 0 3-16,0 0 0 15,0 1-90-15,2-2 61 0,2-1-3 16,4 2-19-16,1-6 51 0,4 0 19 15,2-3-9-15,2-4 25 0,-1-2-22 16,0-3-3-16,0-1 6 16,0-3-10-16,0-3 1 0,-1-5 18 15,1 0-12-15,-3-3-10 0,-2-1 33 16,1-4-36-16,-3 0 12 0,1-4-12 16,-2 2 0-16,0-4 1 0,-3 1-1 15,3 1 0 1,-3 3-17-16,-3 1 17 0,-2 2 23 15,0 5-23-15,-2 2 67 0,0 7 19 16,-1 6 13-16,0 4 29 16,2 1-5-16,1 5-47 0,-1 0 4 15,1 0-80-15,-3 3-184 0,2 7 79 16,-3 12 102-16,-2 6 3 0,2 6 48 16,-2 2-48-16,-2 2 6 15,4 2-6-15,-2 1 0 0,2 0 3 16,-1 3 23-16,0 0-26 0,-1 3-20 15,0 2 19-15,-2 3-78 0,-2 3-183 16,0 0 118-16,-2 2-42 0,1-1-421 16,2-16 204-16,2-3-160 0</inkml:trace>
  <inkml:trace contextRef="#ctx0" brushRef="#br0" timeOffset="22646.76">26347 4622 473 0,'0'0'1284'15,"26"-46"-820"-15,-16 26-211 0,-1 10 66 16,-5 2 165-16,-3 6-220 16,-1 0-65-16,2 2-57 0,-2 2-142 15,0 10-29-15,-2 9-5 0,-4 8 34 16,-5 6 0-16,0 5-51 0,-2-1-43 16,0-1-115-16,-2 2-392 0,2-12-32 15,3 0-512-15</inkml:trace>
  <inkml:trace contextRef="#ctx0" brushRef="#br0" timeOffset="23334.23">27167 4501 147 0,'0'0'1320'0,"0"0"-972"0,0 0-219 16,33-13 24-16,-30 13 93 0,-1 0-162 15,0 1-71-15,-2 6-10 16,-4 1 20-16,-10 8 3 0,-2 1 6 15,-8 2-19-15,-2-1-13 0,0-2-105 16,-3-2 14-16,2-2-3 0,3-4-55 16,-1-2 68-16,4 0 13 0,1-6-23 15,5 0 58-15,3-11 33 0,4 2 26 16,3-6 23-16,1-2 65 0,4-2 116 16,0-1-117-16,8-5-9 15,2 1 25-15,5-7-23 0,5 0-3 16,4-1 35-16,0-1-54 0,3 0-84 15,-1 2 13-15,0-1-13 0,0-1 0 16,-7 6-10-16,-2 3-6 0,-6 8 6 16,-6 4-2-16,-3 3 12 15,-2 6 28-15,0-1 11 0,-3 1 41 16,-6 3-61-16,-9 3-6 0,-4 8-15 16,-6 5 2-16,-3 2 0 0,3 5 3 15,3-3-3-15,3 1-3 16,5 2 3-16,6-2 0 0,7 5-51 15,4 0 48-15,2-2 3 0,8 0-59 16,5-2 57-16,4-2-19 0,3-2-40 16,4-3 61-16,2-3 4 0,1 1 8 15,-2-2 1-15,1 1-13 0,-4-3 7 16,-3 2-7-16,-4 0 0 0,-5-5 3 16,-4 1-4-16,-2-2 1 15,-5 1-16-15,-1 0 16 0,0 2 13 16,-5 2-13-16,-6 2 0 0,-9 1-55 15,-4-1-138-15,0-1 90 0,0-3-20 16,3 2-213-16,-2-2 83 0,4 0-79 16,5-2-361-16,3-1 191 15,4-4 107-15</inkml:trace>
  <inkml:trace contextRef="#ctx0" brushRef="#br0" timeOffset="23443.6">27108 4608 78 0,'33'-34'597'0,"-1"8"-551"15,7-9-46-15,-2 3-28 16,3-3 26-16,2 1 0 0,-1-4 0 15,0 1 1-15,5-2-15 0,-4 6-108 16,2-3 3-16,-2 4-19 0,-4 3-115 16</inkml:trace>
  <inkml:trace contextRef="#ctx0" brushRef="#br0" timeOffset="23959.38">27808 3992 141 0,'0'0'101'0,"36"-46"225"0,-21 28 356 16,-5-2-344-16,-2 6-71 0,-2 2 164 15,-4 3-192-15,0 1-36 16,-2 4 35-16,0 0-71 0,0 3-74 15,-2-3-17-15,-2 4-44 0,-2 0-32 16,-5 8-150-16,-4 8 125 0,-3 5 12 16,-1 6-19-16,0 1 32 15,3-2 0-15,2 2-19 0,-1 0 15 16,3-1 4-16,3 4-99 0,-1-3 86 16,6-2-6-16,3 1-26 0,1-3 45 15,4 0 0-15,3-3-5 0,3 2 5 16,1-2 16-16,1 3-13 15,-1-4 71-15,-2 4-17 0,-1-4-21 16,-3 2 31-16,-1-1-45 0,-4 0-12 16,0-1 25-16,-8 0-35 0,0 0 13 15,-4 2 9-15,-6-4-22 0,-2 2-105 16,-4-1 57-16,-4 0-26 0,0-5-119 16,1 0 126-16,2-8-1 15,3-2-7-15,9-4 75 0,4-5 26 16,5-6 22-16,4-5 7 0,4-5-13 15,6 0-42-15,5-5 3 0,5 0 13 16,3-4 19-16,3 4 42 0,1-1-12 16,4 4 2-16,-3 6 3 15,-6 5-22-15,1 1-13 0,-6 10 26 16,-3 1-61-16,-4 1-42 0,-2 10 39 16,-2 1-14-16,-2 7-34 0,-3 3 51 15,-1 4 0-15,-5 0-121 16,-2 4 5-16,-2-2-61 0,-1 2-336 15,4-7 23-15,-4-3-177 0</inkml:trace>
  <inkml:trace contextRef="#ctx0" brushRef="#br0" timeOffset="24131.24">28043 4292 2221 0,'0'0'307'15,"9"-36"25"-15,-5 28-97 0,-4 2-53 16,1 4-106-16,1 2-73 0,0 0-3 16,1 0-213-16,0 8 171 0,1 6-70 15,-4 6-268-15,0 3 15 16,0-6-161-16,-2-3-966 0</inkml:trace>
  <inkml:trace contextRef="#ctx0" brushRef="#br0" timeOffset="25608.49">28167 4370 1292 0,'0'0'952'16,"0"0"-693"-16,0 0 8 0,0 0 112 16,0 0-200-16,0 0-74 0,0 0-77 15,33-8 11-15,-32 16-39 0,-1 7 2 16,-2 6 4-16,-6-1-6 0,-2 3 22 16,2-4-53-16,-1 1 11 0,0 0-196 15,-1 0 133-15,0 0-3 0,-1-2-81 16,3-2 96-16,0-5 4 15,7-7-78-15,1-3 112 0,0-2 33 16,6-11 249-16,6-4-62 0,2-5-59 16,3-2 6-16,2 0-13 15,-1-1-45-15,0 4-38 0,-2 0 47 16,0 7-34-16,-6 1-51 0,-2 5 76 16,-4 5-76-16,-2-1 31 0,0 3-33 15,1 0 2-15,-2 0-136 0,2 0 135 16,-2 1-30-16,3 7-29 15,-1 2 60-15,0 4 0 0,1 5-63 16,0 0 28-16,-3-2-32 0,3-2-101 16,-1-3 120-16,-1-4-13 0,8-4-42 15,6-4 103-15,4-4 42 0,2-3 13 16,2-2 44-16,-5-2-39 0,2-1-44 16,2 0 38-16,-3-3-25 0,3-1-29 15,-5-1 70-15,4 0-60 0,-4-2 18 16,0 0-21-16,-1 1-7 15,-2-2-20-15,1 0-8 0,-4 1 28 16,-3 2-64-16,-2 1 64 0,-1 4 0 16,-3 4 19-16,-2 2 10 0,2 5 38 15,-3-3-20-15,1 4 61 0,1 0-108 16,-1 4-241-16,0 8 241 0,3 9 13 16,0 10-10-16,-4 2 48 15,0 6-51-15,0 0 19 0,0 1-7 16,-2 1-12-16,-1 3 16 0,-2 1 3 15,-2 2-19-15,-2 2-22 0,-1-2 20 16,1-3-49-16,-4 0-489 16,1-5 540-16,-3-5 4 0,-1-3 3 15,3-7-14-15,3-8-150 0,2-8 157 16,6-7 64-16,-1-1-22 0,0-6 199 16,2-6-88-16,0-8-54 0,1-7-80 15,1-6 38-15,3-2-47 0,1 2 6 16,3-7 25-16,0 0-22 15,3-2-6-15,1 0 50 0,4 3-63 16,1-1 28-16,3 3-18 0,2-1-10 16,2 4-6-16,1 0 6 0,-1 4 0 15,0 4 19-15,-3 8-7 0,-2 4 29 16,1 8-37-16,-7 2 55 16,2 5-59-16,-3 10-34 0,-1 2 18 15,-2 7 10-15,-4 4-39 0,-2 1 45 16,0 2 0-16,-3 2 7 0,0-2-9 15,-3 0 2-15,-4-2-165 0,-1-5 124 16,-2-1-23-16,-1-3-111 16,0-4 117-16,1-2-28 0,-1-3-114 15,2-4 107-15,2-2-30 0,2-1-125 16,2-5 115-16,3-9 16 0,3-8-45 16,10-10 58-16,6-4 64 0,5-3 40 15,1 0 29-15,2-2 17 0,-1-3 3 16,4-1-14-16,-1 1 4 15,0 1 65-15,-1 2-26 0,-1 1 22 16,-3 1 68-16,-1 2-42 0,-3 5 13 16,-6 6-15-16,-4 9-34 0,-4 6 48 15,-3 6 133-15,-2 2-128 0,1 3-64 16,-2 3-79-16,0 6-92 16,-2 13 73-16,-6 8 19 0,-1 8 86 15,-2 3-77-15,-1-1 23 0,2 0-23 16,-1 1-9-16,-1 1 2 0,1 3-30 15,-1-1 28-15,-2 1-82 0,-1 1 12 0,2-2-67 16,-1 0-166-16,5-8 140 16,5-4-50-16,4-14-346 0,5-8 166 15,11-10 28-15,3-6 163 0,2-4 202 16,1-4 33-16,-2-2-33 16,2-2-76-16,0-2-93 0,-2-2 110 15,-3 2 59-15,-1 3 257 0,-4 1 248 16,-3 7-248-16,-2 2-24 0,-2 3 117 15,-2 1-202-15,1-1-12 0,0 3 15 16,-1 0-84-16,-1 1-67 0,0 0-57 16,0 1 41-16,0 2-10 0,2 2 0 15,0 4 13-15,-2-1 4 0,1 0-114 16,2-1 65-16,1-2-6 0,-1 2-24 16,6 0 56-16,3-6 27 15,9-2 5-15,0-7 45 0,2-3 13 16,-4-2 123-16,-3 1-81 0,-1-3-33 15,-2 0-6-15,-1-2 10 0,-3-2-14 16,-2 2-21-16,-3 2 21 16,-5 3-9-16,-1 6 0 0,-5 0 35 15,-10-2-55-15,-5 7-2 0,-7 1-26 16,-2 1 19-16,2 11-3 0,-1 3 76 16,-2 2-26-16,0 5-50 0,2 3 47 15,4-1-63-15,4 0-12 16,4-1 12-16,4-2 0 0,7 0-161 15,5-2 111-15,0-3-55 0,9 0-195 16,7-5 105-16,4-5-66 0,-1-2-536 16,2-4-213-16</inkml:trace>
  <inkml:trace contextRef="#ctx0" brushRef="#br0" timeOffset="25733.48">29656 4438 3136 0,'0'0'348'0,"0"0"-23"15,0 0-16-15,0 0-178 0,0 0-131 16,0 0-187-16,0 0 185 0,0 0-24 16,0 0-423-16,23 38-73 15,-18-30-836-15</inkml:trace>
  <inkml:trace contextRef="#ctx0" brushRef="#br0" timeOffset="30925.7">11191 5738 1357 0,'0'0'618'16,"0"0"-566"-16,0 0-26 0,0 0 45 16,0 0 36-16,0 0-13 0,-11-36 51 15,14 30-83-15,-1-1-36 0,4 2-26 16,-1-1-4-16,3 2-15 0,3 0-20 15,1 4 37-15,2 0-24 0,1 3 0 16,0 2 10-16,-3 5 15 0,1-1-19 16,3-1 17-16,0 3 6 15,1-5 4-15,2 4-7 0,2-4 1 16,-1 2-1-16,4-2 0 0,-1-2 0 16,2 0 2-16,1-3-2 15,3-1 0-15,-1 0 1 0,3-3-1 16,-1-1 2-16,2 0-1 0,0 2 0 15,2 0 2-15,-5 2-3 0,3 0 2 16,-1 2-2-16,-2 2 1 0,2 0 6 16,-1 4-7-16,1-6 6 15,1 5 7-15,1-4-11 0,1 1 11 16,0-3-10-16,2-1 17 0,0-5 12 16,4 1-13-16,0-2-16 0,-1 1 0 15,4 0-1-15,-3-1-1 0,1 0-1 16,-1 4 32-16,-1 1 1 0,-2 1 12 15,0 0 0-15,-1 1-3 0,2 2-10 16,0 0 0-16,1 1-9 0,1-2-14 16,0-2-2-16,3 2-7 15,-2-2-9-15,2 0 8 0,-1 0 1 16,2 0-10-16,0 0 10 0,2 0 0 16,-2 0-20-16,1-2 20 15,-2 0-1-15,-2 0 3 0,0 0 4 16,1 2-6-16,-1 0 3 0,0 0-3 15,1 2 0-15,-2 4 2 0,-2-2-2 16,0 2 0-16,0 1 0 16,0-2 0-16,-1 1 29 0,0-2-26 15,1 2 13-15,-2-3-16 0,1 2 1 16,0 1 2-16,1-4 17 0,-2 4-11 16,1-4 30-16,-1 1-7 0,0 2-19 15,-1-2 38-15,-1 0-41 0,2-2 6 16,-2 0 0-16,0 2-16 0,1-2 3 15,-2 1-3-15,1-2 0 0,-2 1-8 16,1-1 8-16,-2 0 0 0,1 0-2 16,1 0 2-16,-1 0 0 15,-1 0-5-15,1 0 5 0,-2 0 0 16,1 0 2-16,0 0-2 0,-2 0 0 16,0 0 3-16,1 0 10 15,-2 0-13-15,1 0 3 0,-1 0 13 16,1 0 7-16,-1 0-17 0,0 0 39 15,-1 1-45-15,0 1 16 0,-1 0-16 16,2 1 0-16,-2 1 1 16,2 1 5-16,-2-2-6 0,1 1 3 15,1 1-3-15,-3-1 0 0,3 0-3 16,-1 2 3-16,1-6 0 0,0 2-66 16,1-2 25-16,2 0-81 0,1-6-268 15,-5-1-17-15,-3-4-392 0</inkml:trace>
  <inkml:trace contextRef="#ctx0" brushRef="#br0" timeOffset="35477.08">8693 6958 347 0,'0'0'169'0,"42"-12"60"31,-20 8-122-31,5-1-16 0,2-3 79 16,3 3-79-16,0-2-36 0,6 0 46 15,-1 1-52-15,3 2 13 0,0-3 29 16,1 3-36-16,2 3-16 0,-2-1 20 16,1 1-27-16,3-2-9 15,-1 3 14-15,1 0-35 0,3-1 31 16,0 1 6-16,0 1-26 0,2 2-13 15,0-2 16-15,4-1-6 16,0 0-7-16,1 2 1 0,0-2 12 0,-1 1-15 16,1 2 29-16,2-1-28 0,1 1 1 15,0 0 11-15,2-1-12 16,0 2 2-16,0-1 12 0,-1 1-14 16,4-3 14-16,-2 3-16 0,2-2 0 15,1 2 1-15,0-3-1 0,0 0-3 16,4-1 3-16,-6 0 13 15,1 2-13-15,0 0-13 0,-2 0 11 16,0-1 2-16,3-1 13 0,-1 0 8 16,1 0 2-16,3-5-10 0,-1 1-10 15,0-6 17-15,2 4-20 0,-3-2 13 16,3-4-12-16,3 1-2 0,-3-2-1 16,1 3-2-16,0-2-12 0,-3 3 13 15,-2 0 2-15,-3 2 0 0,-5 2 0 16,1 2-2-16,-1-1 2 0,-2 4 0 15,-1 0-1-15,-2 0 0 16,-1 3 0-16,0-1 2 0,-2 0 0 16,-2 0 0-16,4 1 3 0,-5-3 7 15,3 1-6-15,0-1-3 16,-1 0 1-16,1-1 39 0,0-4-39 16,-2 2 22-16,0-2 35 0,-1-1-20 15,-4 1-14-15,-1 1 18 0,-1-1 8 16,-4-1-9-16,-1 1-6 15,-3 1 3-15,-2 0-23 0,-2 0-7 16,-2 1 3-16,-2 1-12 0,2 0-84 16,-3 2-6-16,-2-2-130 0,-6-2-668 15,-4-3-341-15</inkml:trace>
  <inkml:trace contextRef="#ctx0" brushRef="#br0" timeOffset="36529.41">14767 6901 277 0,'0'0'757'0,"0"0"-471"0,46-1-235 16,-19 1-50-16,5 0 15 15,5 0 163-15,5-3-84 0,4 0-40 16,9-2 4-16,4 1-58 0,2-1-1 15,7-1-11-15,3 1 8 16,2 2-14-16,6 1 1 0,1 0 3 16,2 1-3-16,2 1-10 0,3 0 10 15,0 0-10-15,2 3-1 0,2-1 14 16,2 1 13-16,6 1 6 16,-2-1 7-16,4 1-13 0,3-2 3 0,3 2-1 0,1-2 11 15,4-1 17-15,4-1 2 16,4 0 17-16,3-4 19 0,2-4-52 15,2 0-13-15,2-4 11 0,-1 3-1 16,1-2-13-16,-2-1 16 0,-2 4 7 16,-2 0 12-16,-6 1 40 15,-3 2-74-15,-5 0 28 0,0 2 30 16,-7-1-43-16,-1-1-15 0,-5 2-1 16,-1-2-1-16,-1-2-15 0,-2-1-33 15,0-3-130-15,-22 3-168 0,-6-5-778 0</inkml:trace>
  <inkml:trace contextRef="#ctx0" brushRef="#br0" timeOffset="37459.11">20644 6709 592 0,'0'0'597'0,"0"0"-402"15,0 0-52 1,0 0-143-16,0 0-58 0,0 0 12 16,0 0 46-16,52-12 78 0,-24 12-8 15,7 3-70-15,2-2-17 0,4 2 17 16,2-1-17-16,6 1 15 0,2 2-10 16,1 1-76-16,7 0-39 15,-3 2-85-15,5 2 102 0,2 0 22 16,2 1 29-16,4 1 57 0,5 0 2 15,4-1 19-15,6 1 60 16,8 0 58-16,3 0 19 0,8-2-111 16,7 0-19-16,5-2 17 0,6-3-27 15,6 2-3-15,6-5-9 0,3 0 0 16,4-2 9-16,2 0 1 0,2-3-13 16,-2-1 12-16,2 0 15 15,0-1 5-15,-1 1-11 0,-3 0-16 16,-4-2 10-16,0 1-16 0,-7-2-5 15,-5 2 1-15,-9 0 4 0,-4-1-55 16,-6 0-85-16,-5 0-23 0,-8 0-257 16,-24 0 55-16,-5 0-8 0</inkml:trace>
  <inkml:trace contextRef="#ctx0" brushRef="#br0" timeOffset="40993.44">2400 8081 297 0,'0'0'124'0,"0"0"-98"0,0 0 72 16,0 0-4-16,0 0-12 16,0 0 71-16,-35-35-88 0,34 27-3 15,-3 0 6-15,3-2-38 0,1-4 9 16,0 2 36-16,0 0-59 15,2 2 10-15,1 2 0 0,-2 4-24 16,2 0 18-16,-3-2-5 0,4 4-15 16,0-1 0-16,-1 3-14 0,2 0 14 15,0 3 2-15,3 5 34 16,6 4-17-16,2 2 1 0,1 2-3 0,3-1 0 16,0-3-17-16,3-4 1 0,3-1 0 15,2-2 12-15,3-4 52 16,2-1-33-16,5 0-9 0,0 0 23 15,2 2-33-15,4-2 22 0,-1 2 4 16,0 0-16-16,-2 2-7 0,3 0 30 16,-3 1-30-16,3 0 7 0,0 2 26 15,0 1-23-15,-1 0-24 0,2 0 40 16,2-1-29-16,-2 1 0 0,2-2 5 16,2 0-18-16,-1-1 0 0,3-2 18 15,0-3-15-15,2 0-1 16,2-3 14-16,-2-2-3 0,4-1-12 15,1-2 24-15,0-1 1 0,1 0 0 16,-2 3-5-16,1 0 0 0,-4 0-20 16,1 5 3-16,-2 1 6 15,2 0-7-15,-2 3-2 0,-1 5 1 16,-1-2-1-16,-2 2 17 0,-1 4-15 16,-1-4-3-16,2 2 1 0,-2-2 0 15,0-2-1-15,-1 0 15 16,5-4-15-16,-4-2 1 0,5-2 5 15,-2-5-2-15,1-2 9 0,1-2-10 16,0 0-3-16,0-2 3 0,-1 1 10 16,-1 0-12-16,0 0 1 0,-1 0 12 15,0 4-13-15,-1 0-2 0,-1 4 1 16,-2-1 0-16,3 1-3 0,-4 1 0 16,4 0-1-16,-1-1 1 0,-2 3-11 15,3-2 13-15,0 1-1 16,2-1-13-16,-1-1 15 0,2-1 1 15,-1 2-1-15,1-2 1 0,2 2 1 16,-2 0-2-16,-2 1 0 0,1 0-1 16,-2 2 1-16,-2 0 0 15,1 3 0-15,-2 1 0 0,-1 0 0 16,0 1-2-16,-4 1 2 0,2-1-1 16,-5-1 1-16,0 3-14 0,-1-1 14 15,2 0 0-15,-5-1 15 16,-1 0-15-16,-1-2 1 0,-2-2 28 15,0-1 0-15,1 0-16 0,-5-1 55 16,2-2-45-16,-1-1 38 0,1 0-17 16,-2-1-5-16,2 0-23 0,-2-5-15 15,3 2-1-15,3 0 0 0,1-4-10 16,4-1-19-16,4-3-88 0,3-5-372 16,-9 2-171-16,-2-4-501 0</inkml:trace>
  <inkml:trace contextRef="#ctx0" brushRef="#br0" timeOffset="42565.32">23049 7520 447 0,'0'0'85'0,"0"0"169"15,0 0-156-15,0 0 25 16,0 0 63-16,-8-34-131 0,8 30-25 15,0 2-5-15,0-2 53 16,3 2-3-16,-2 0 78 0,1 2-82 16,2 0-16-16,-3 0 79 0,4 4-24 15,3 6 17-15,6 5 41 0,2 2-110 16,0 2-57-16,-3 1 10 16,0-3 18-16,2 1-19 0,4-2-8 15,2-2-2-15,-1 0 0 0,7-4 1 16,-3-2-1-16,5-2 1 0,6-5 0 15,1-1 19-15,5-4-20 0,7-5 26 16,1-9 48-16,9-2-6 0,0-4 27 16,5-4-5-16,5-2-7 0,-3-1 46 0,6-2-27 0,-3 1-18 15,1 0 2-15,3-2-3 0,-2 2-42 16,2 7-28-16,-4 0 16 16,-2 6-29-16,0 0-51 0,-4 6 47 15,0 4-11-15,-4 1-295 0,1 6 72 16,-16 1-146-16,-5 0-945 0</inkml:trace>
  <inkml:trace contextRef="#ctx0" brushRef="#br0" timeOffset="47657.58">1936 9330 603 0,'0'0'202'0,"7"-34"-26"0,-2 19 7 16,2 2-27-16,2 3 49 16,-1 2-150-16,1 3-22 0,3 0-8 15,0-1-25-15,2 2-3 0,2 0-11 16,-3 0 14-16,3 0 0 0,-4 2-20 15,0 0 10-15,-3 1 8 0,5-2 2 16,-5 2-2-16,0 1 0 0,2 0 0 16,0 0 2-16,-1-4 1 15,1 3 2-15,1-2 26 0,-1-1-6 0,2 3 26 0,0 1-20 16,-2 0 0-16,0 0 23 0,1 0-48 16,0 1 22-16,-3 3 3 0,4-1-26 15,2-1 26-15,-3 1 20 16,3-2-33-16,2 3-15 0,0-1 33 15,2 2-32-15,0-1 14 0,1-2-8 16,1-1-8-16,0 2-2 0,3-2 2 16,2-1 0-16,0 0-3 0,1 0 1 15,-3 1-11-15,5 1 12 0,-3 0-1 16,0-2 0-16,0 3 2 0,3-2-1 16,-1 3-1-16,1-1-2 0,-1 1 1 15,3-1 1-15,-2 1-1 16,-1 0 1-16,2 0-15 0,-1 1-5 15,-1-1 22-15,-1 0 1 0,2-1 0 16,3 1 4-16,-1 0-4 0,-2 0-1 16,3-2 4-16,-1 4-3 15,1-5-1-15,-2 3 3 0,2-1-3 16,-1-2 0-16,-2 2 3 0,1-1-3 16,-1 2 1-16,-1-2 0 0,1 2-1 15,1-2 0-15,-2 1 5 16,4-2-3-16,-3-1-1 0,2 0 1 15,1 0 1-15,1-1 10 0,-1-2-11 16,0-1-1-16,0 0 1 0,0-2-2 16,0 0 2-16,0 1 0 0,-3-3 8 15,3 3-10-15,-2-1 0 0,-2 4-7 16,0-2 4-16,0 1 3 0,0-1 0 16,-3 1 2-16,-1 3-2 0,1 0-10 15,-1 0 8-15,2 0 4 16,-4 0-1-16,6 0 0 0,-5 0-1 15,4 0 0-15,-2 0 0 0,-1 0 0 16,3-4 0-16,-2 2 0 0,-1-2 0 16,-1 0-1-16,-1 0 1 15,1 0 1-15,-2 1 3 0,-1-1-4 16,-1 0 0-16,0 1 15 0,-1 1-13 16,-2-1-2-16,2 2 12 0,-4 1-11 15,-2 0-1-15,2 0 0 16,-4 0 0-16,0 0 2 0,-2 1 0 15,-4 2-1-15,1-2-1 0,0-1 1 16,1 1 12-16,0-1 10 0,0 2 18 16,-1-1-15-16,-1 0-3 0,0-1 35 15,-4 0-22-15,5 0-10 0,-5 0-12 16,4 3-14-16,-2-2-1 0,0 6-17 16,2 5 5-16,-1 0-42 0,0 5-907 15</inkml:trace>
  <inkml:trace contextRef="#ctx0" brushRef="#br0" timeOffset="52943.83">20103 9344 1421 0,'0'0'202'16,"0"0"-202"-16,0 0-150 16,0 0 134-16,0 0 16 0,42 5 25 15,-19-4 40-15,4-1-26 16,1-1 39-16,1-3-49 0,0 1 7 16,1-1 16-16,2 2-26 0,-2-4 3 15,1 4 52-15,1-2-51 16,-1-2 15-16,1 4 10 0,2-1-22 15,-3 0-1-15,4-2 26 0,-2 4-19 16,2-2-13-16,-1 2 20 0,5 1-24 16,-4 0 4-16,5 0-9 0,1 0-4 15,2 0 10-15,2 0-22 0,3 0 2 16,3-2-1-16,2 0 9 0,-1-1-10 16,5 2 1-16,-1-3 8 15,2 2-10-15,0 0 0 0,-2 0 1 16,3 1 9-16,1 0-8 0,-1 1 21 15,-2-2-4-15,2 2-18 0,-2-1 6 16,3-3 6-16,-4 3-12 0,1-3-1 16,1 1 15-16,-4-2-15 0,-2 1 0 15,2 0 19-15,-4-2 10 16,-2 2 7-16,-1 0 2 0,-3 0-9 16,-1 3-16-16,-2-3 10 0,-4 3-13 15,-1-1-7-15,-2 2 13 0,-2-2-14 16,0 0 8-16,-6 2 25 0,-2-1-16 15,-1 0 1-15,-4-1 28 16,-1 1-13-16,-3 0-6 0,-3 1 35 16,0 0-15-16,-5 0-17 0,-1 0 25 15,0 0-9-15,-4 0-16 0,2 0 19 16,0 0-51-16,2 0 23 0,-4 0-11 16,1 0-12-16,0 0-9 15,-2 1 9-15,0-1 0 0,-1 1-26 16,0 1 1-16,3-2-39 0,1 2-296 15,0 0 19-15,1 0-239 0</inkml:trace>
  <inkml:trace contextRef="#ctx0" brushRef="#br0" timeOffset="54699.85">23896 8082 1870 0,'0'0'175'0,"0"0"-119"16,0 0-56-16,0 0-3 0,0 0-218 15,0 0 221-15,33-28 47 0,-5 19 24 16,2-2-51-16,2 1-7 0,0 0 4 16,1 1-14-16,4-2-2 15,3 1 16-15,-1 0-16 0,2 0 21 16,-3 0-22-16,2 1 1 0,-2 0-1 16,-3-2 0-16,0 4-13 0,-5-1-6 15,-2 0-114-15,-1 3 10 16,-4-2-66-16,-3 2-234 0,-7 1 22 15,-2 0-75-15</inkml:trace>
  <inkml:trace contextRef="#ctx0" brushRef="#br0" timeOffset="54981.07">24471 7725 1634 0,'0'0'195'0,"0"0"-43"0,0 0 62 15,0 0-75-15,0 0 4 0,0 0-33 16,0 0-110-16,32-36-20 0,-4 29 4 16,4 2 16-16,1 0 0 0,-1 1-17 15,0 4 16-15,1 0 1 16,-3 0-16-16,-6 5 13 0,-3 0 0 16,-5 2-23-16,-7 1 25 0,-3 3-21 15,-6 2 22-15,-6 3 0 16,-7 1 58-16,-7 3 145 0,-4 7-116 15,-3-2-42-15,-2 1-35 0,1 2 12 16,3-4-22-16,6 0-21 0,2 0 20 16,3-2 1-16,5 4-58 15,4 2-61-15,1 0-69 0,4 2-317 16,0-8-31-16,1-1-86 0</inkml:trace>
  <inkml:trace contextRef="#ctx0" brushRef="#br0" timeOffset="56717.52">25156 7460 502 0,'0'0'111'0,"0"0"-20"15,0 0 33-15,0 0-52 0,0 0 6 16,0 0 46-16,0 0-62 15,0 0 9-15,0 0-25 0,0 0-46 16,-19-10-52-16,19 10-25 0,0 0 77 16,0 0 36-16,0 0 65 0,3 2-59 15,-2 0-3-15,1 0 36 16,2-2-17-16,0 1-5 0,-4 2 15 16,5-2-39-16,-2 0 7 0,-1 1 0 15,1-1-23-15,0 2-11 0,-1-3 37 16,1 1-10-16,0-1-3 0,-1 1 4 15,0 1-10-15,-1-2 16 0,3 1 28 16,-4-1-25-16,0 0-16 0,0 1 16 16,0-1 0-16,0 0 13 0,0 0 42 15,0 0-49-15,0 0-6 16,0 0 9-16,1 0-44 0,2 0 28 16,-2 0 15-16,3 0-11 0,0 2-23 15,3-2 6-15,4 2-3 0,3 0-13 16,0 0 3-16,2 2-5 15,0-1 9-15,-3 0-7 0,2 1-3 16,1 0 0-16,0-2-5 0,-2 1 3 16,-2 0 0-16,2-1-6 0,-4 1 8 15,0-2 0-15,-1 2 2 16,-5 0-3-16,1-3 1 0,-5 1-24 16,4 0 24-16,-2 1 0 0,0-1-20 15,0-1 20-15,-2 1 3 0,0 1 7 16,0-1-7-16,-2 3 26 0,-3 3 24 15,-7 5-2-15,-5 5-6 0,-6 4 4 16,-1 2 2-16,-3 0-16 0,1 1 1 16,-2 1 15-16,-2 3-9 0,2 1-23 15,2 2 36-15,-2 1-23 0,1 0-32 16,3 0 38-16,1 1-38 0,6 1 0 16,2-6 0-16,5-2 0 15,3-4-51-15,2-4 51 0,3-2 0 16,2-2-23-16,0 0 11 0,2-2 12 15,3-2-87-15,0-1 23 0,3-4-55 16,4 2-171-16,3-4 34 16,4-3-55-16,-5-4-597 0,1-6 181 0</inkml:trace>
  <inkml:trace contextRef="#ctx0" brushRef="#br0" timeOffset="57358.1">25711 7385 20 0,'0'0'831'16,"0"0"-391"-16,0 0-24 0,0 0-175 16,0 0-50-16,0 0 84 0,0 0-191 15,0 0-68-15,0 0-16 16,42-32 0-16,-23 33 0 0,1 6-23 15,-3 1 22-15,2 3 0 0,-2 1-9 16,-3 4 8-16,0 1-18 0,-4 4 3 16,-4 2 15-16,0 0 2 0,-2-1 0 15,-4 4 3-15,-3-2 1 0,-4-2 12 16,-3 1 6-16,-4-3-2 0,-2 1-1 16,-2-3 13-16,-5 2-12 0,-1-3 15 15,-3 2 10-15,2-2-6 16,-2-2 32-16,3-3 0 0,4-4-1 15,4 0 1-15,4-4 19 0,8-3-13 16,2 0-17-16,0-1 17 16,2 2-77-16,0-1-54 0,0-1 41 15,2 3 13-15,4-2 38 0,10-1 106 16,6 0-49-16,7 0-63 0,7-4 41 16,0-1-73-16,0 1 28 15,0 0-15-15,-1 0-13 0,1 1-16 16,-2 0 15-16,-2 2 1 0,2-3-76 15,-5 4 60-15,2-3-60 0,-5 2-118 16,-2 0 126-16,-2-1-47 0,-2 1-241 16,-2-2 85-16,1-2-108 0,-6-6-502 15,1 2 245-15,-4-4 85 0</inkml:trace>
  <inkml:trace contextRef="#ctx0" brushRef="#br0" timeOffset="57795.55">26352 7337 1467 0,'0'0'549'0,"0"0"-462"15,0 0 7-15,-37-36 110 0,33 36-84 16,0 0-23-16,2 0-88 0,-3 3-9 16,-2 9-58-16,-2 8 16 0,-2 6 42 15,1 4 0-15,-1 2-9 16,4-2 9-16,3 2 0 0,-1 0-9 15,2 0 9-15,2 0 0 0,1-2-7 16,1-2 7-16,5-6 0 0,2 0-10 16,1-5 9-16,0-4-1 0,3-3-10 15,2-5 12-15,0-4 0 0,1-1 0 16,1-5-3-16,1-6 22 0,2-1 29 16,1-2-22-16,0-6 0 0,-3 1-7 15,-1-2 33-15,-4-2-17 16,-2 0 17-16,-2 1-7 0,-3-5-29 15,-5 2-13-15,0-1-3 0,-1 1 0 16,-7 2-32-16,-2 1-13 0,-4 2-39 16,-4 2-96-16,0 2 50 15,-5 4 20-15,0 2-16 0,3 3 38 16,3 2 1-16,0 3-63 0,2 2 36 16,4 0 1-16,3 0-76 0,4 4 26 15,3-1-16-15,-2 1-232 16,2-1 108-16,1 3-7 0</inkml:trace>
  <inkml:trace contextRef="#ctx0" brushRef="#br0" timeOffset="58139.25">26731 7208 2315 0,'0'0'162'0,"0"0"-65"16,0 0 144-16,0 0-115 15,0 0-78-15,0 0-48 0,0 0-87 16,0 0 71-16,0 0 16 0,10 25 51 16,-4 2-34-16,-2 1-1 0,-2 0-13 15,1 1-3-15,-2 3 2 16,1-1 4-16,-1 1-6 0,-1-2 13 15,0 1-13-15,0-3 0 0,0 0 3 16,1-5-3-16,2-1 0 0,0-4-105 16,2-4 59-16,0-3-21 0,-1-3-143 15,-1-4 75-15,1-1 2 0,0-3-318 16,1 0 16-16,1 0-87 0,-1-7-270 16</inkml:trace>
  <inkml:trace contextRef="#ctx0" brushRef="#br0" timeOffset="58404.86">26716 7257 375 0,'0'0'1569'0,"0"0"-1312"0,-25-35-115 16,21 33-35-16,2-1 106 0,2 0-113 15,0 2-23-15,0 0-44 16,2-1-33-16,7 0-35 0,7 0 6 15,4-2 26-15,8 2 3 0,0-2-58 16,-1 0 32-16,1 0-25 0,0 0-69 16,1 1 59-16,2-1-20 0,-5 0-100 15,1 0 41-15,-3 3-25 0,-5-3-212 16,-6 2 139-16,-5 2-32 0,-4 0-239 16,-3 0 281-16,-1 2-36 15</inkml:trace>
  <inkml:trace contextRef="#ctx0" brushRef="#br0" timeOffset="58611.21">26747 7354 42 0,'0'0'206'16,"-52"38"64"-16,37-28-129 15,4-3 35-15,9-4 179 16,-1-1-183-16,3 1-35 0,0-2-33 0,0 3-55 0,0-2 0 16,5-1 126-16,9 0-12 15,4-1 67-15,9-2-56 0,4-4-157 16,2 0-11-16,-4 0-6 0,3 1-29 15,-1-3-49-15,1 3-93 0,-4-3 9 16,1 2-4-16,-2-2-221 16,1-2 123-16,-3-1-19 0,1-1-281 15,-8 1 284-15</inkml:trace>
  <inkml:trace contextRef="#ctx0" brushRef="#br0" timeOffset="58861.96">27349 7009 616 0,'0'0'343'0,"27"-53"-1"0,-20 34 256 15,-3 6-322-15,-3 1-37 0,-1 6 100 16,0 2-149-16,0 3-46 0,0 1 3 16,-3 0-45-16,1 0-102 15,-2 12-155-15,-7 12 155 0,-1 5 22 16,-4 9 4-16,-3 4 25 0,3 0-48 16,0 7 13-16,0 2 3 15,0 6-19-15,-1-1-12 0,0 3 12 16,-2-2 0-16,2-1-4 0,-1-1-18 15,4-3-23-15,2-3-159 0,5-6 101 16,2-7-135-16,5-7-7 16,0-8 44-16,2-3-75 0,4-9-335 15,-4-4 122-15,2-5-91 0</inkml:trace>
  <inkml:trace contextRef="#ctx0" brushRef="#br0" timeOffset="59283.82">27537 7182 2336 0,'0'0'132'0,"0"0"7"16,0 0 51-16,0 0-119 15,-32-14-71-15,23 22-27 0,-4 9 27 16,-2 6 0-16,-2 3-11 0,2 4 11 15,6-5 0-15,1 0-20 0,4-2 18 16,4-3 2-16,0-1-48 16,6-2 46-16,4-1-14 0,-1-3-38 15,4-1 38-15,2 2-23 0,-2-2-16 16,2-4 39-16,1 2 16 0,-3 1-13 16,-1-2 13-16,-2 2-2 0,-4-2 2 15,-2-2-15-15,-1 0 15 0,-3-2 0 16,0 0 13-16,-4 2-11 0,-8 1 60 15,-9 7-20-15,-7-2-16 0,-3 2-16 16,3-5-7-16,1-3-3 16,3 0-113-16,6-2 42 0,0-1-39 15,4 1-123-15,4-2 22 0,4 0-117 16,2-1-437-16,2-2 227 0</inkml:trace>
  <inkml:trace contextRef="#ctx0" brushRef="#br0" timeOffset="59676.14">27633 7341 501 0,'0'0'1486'16,"0"0"-1295"-16,0 0 113 16,0 0-152-16,0 0-152 0,0 0-32 15,0 0-46-15,0 0 59 0,0 0 14 16,0 0 5-16,6 5 2 0,-2 1-2 15,1-2-2-15,4 1 0 0,3-1-69 16,4-4 3-16,2 0 35 16,-4-8 33-16,4-1 23 0,-5-2-21 15,0-2 22-15,-2-1-11 0,-2 0 0 16,-2-2 20-16,-4 1-17 0,-1 2 0 16,-2 2 23-16,0 3 74 0,-2 4-13 15,-4 0 55-15,-3 0-46 0,-6 3-64 16,-3 1-32-16,-5 6-13 15,-1 8 23-15,0 6-20 0,1 2 38 16,2 4-41-16,4-1-24 0,7 2 23 16,6-3-14-16,4 0-38 0,4 0 53 15,8-4 0-15,4 0-48 0,3-2 26 16,5-3-45-16,4-3-107 16,0-4 80-16,4-1-54 0,1-6-27 15,-1-1 58-15,0 0-22 0,-2-5-267 16,-1-1 80-16,-8 0-74 0,-2 0-432 0</inkml:trace>
  <inkml:trace contextRef="#ctx0" brushRef="#br0" timeOffset="60333.18">28148 7189 638 0,'0'0'1434'16,"0"0"-1395"-16,0 0-7 0,0 0 79 15,0 0-43-15,0 0-68 0,0 0-33 16,0 0-26-16,-40 8 59 0,23 15 87 16,-2 2-61-16,3 2-6 0,3-3 18 15,-1 2-21-15,2-2-15 0,3-1 11 16,2-2 0-16,5-3-13 0,2-2-18 16,1-6 17-16,2-2 0 15,-1-2-9-15,4-1 8 0,4-1 2 16,4-1-18-16,2-2-66 0,0-1 6 15,2-4 17-15,-2-3-43 0,-1-1-42 16,-2-2-235-16,-2 0 79 16,-3 2-119-16</inkml:trace>
  <inkml:trace contextRef="#ctx0" brushRef="#br0" timeOffset="60583.25">28300 7073 691 0,'0'0'1642'0,"0"0"-1548"0,0 0 19 0,0 0 0 15,0 0-113-15,0 0-139 16,0 0 21-16,0 0 105 0,0 0 10 15,-13 47-250-15,7-26-62 0,4-6-156 16,-4-2-699-16</inkml:trace>
  <inkml:trace contextRef="#ctx0" brushRef="#br0" timeOffset="60770.73">28319 7437 1322 0,'0'0'1517'0,"0"0"-1430"0,0 0-87 15,0 0-13-15,0 0 13 0,-11 47 26 16,3-18 6-16,0 3-32 0,-1-1-358 16,2-10-65-16,-1-4-593 0</inkml:trace>
  <inkml:trace contextRef="#ctx0" brushRef="#br0" timeOffset="63225.95">29359 6688 993 0,'0'0'411'0,"-11"-36"-301"15,3 21-9-15,3 2 45 0,2 1 27 16,0 6 86-16,1 1-113 0,0 2-33 15,2-1 61-15,0 3-61 0,0 1-36 16,0 0-77-16,0 3-82 0,0 7 82 16,4 10 83-16,-1 10-18 15,0 4-1-15,-3 8-3 0,1-1 16 16,-1 8-35-16,1 3-14 0,1 6 27 16,0-1-52-16,2 0 22 0,-1-1-12 15,1-2-13-15,0-1 3 0,3-5 1 16,-1-4-4-16,5-9-141 0,-2-2 61 15,2-8-20-15,2-5-109 16,-1-5 103-16,0-7-52 0,0-5-211 16,0-6 54-16,-2-2-69 0,-2-9-763 0</inkml:trace>
  <inkml:trace contextRef="#ctx0" brushRef="#br0" timeOffset="63475.92">29308 6748 2553 0,'0'0'87'16,"-49"-44"-45"-16,29 29 13 0,9 7 45 15,4 1 64-15,6 2-43 16,0 1-44-16,1 1-3 0,5-3-1 16,11-1-73-16,9-4 3 0,7-1 13 15,7 2-16-15,5-1 2 0,1-1-2 16,6 1 0-16,0 2-26 15,-1 0 24-15,1 1 2 0,-6 1-86 16,-2 4 26-16,-6 1-55 0,-7 2-133 16,-5 2 81-16,-5 5-85 0,-8 0-370 15,-4-3 88-15,-4 5-173 0</inkml:trace>
  <inkml:trace contextRef="#ctx0" brushRef="#br0" timeOffset="65107.64">29265 7165 1744 0,'0'0'367'0,"0"0"-134"0,0 0-233 15,0 0 0-15,0 0 21 0,0 0 89 16,50-20-33-16,-25 9-17 15,6 1-40-15,-3-2-20 0,2 2-1 16,2-2 0-16,2 0 1 0,-1 2-22 16,-1-4 21-16,0 1-24 0,0 0-91 15,0-3 42-15,0 1-1 0,-3 0-109 16,2 1 34-16,-3-2-15 0,0 4-232 16,-3 1 140-16,-2 2-17 0,-3 2 13 15,-1 2 235-15,-6 2 26 0,-1-1 0 16,0 1 2-16,-4-1 31 15,-3 2 58-15,1-1 46 0,-2 2 29 16,0-2 183-16,0-1-144 0,-3 3-17 16,2-1 121-16,-3 2-163 15,0 0-23-15,-3 2 6 0,-2 4-97 16,-9 6 14-16,-2 7 25 0,-2 4-36 16,0 3-9-16,2 1-26 0,6-3 2 15,0 0-2-15,4 0-30 0,2-1 30 16,1-1-1-16,3 4-17 15,0-2 17-15,1-3-32 0,3-2-245 16,-1-7 236-16,0-4 29 0,1-6-1 16,0 0 14-16,0-2 4 0,1-4 102 0,0-4-51 15,6-6-16-15,0-10 45 16,1-2-32-16,0-4 3 0,-2 1-4 16,2 2 14-16,0-1 2 0,3 2 13 15,-3 0-28-15,1 2 2 0,1 4-12 16,-1 6 9-16,-1 0-9 0,-1 6-20 15,-1 6 23-15,0 2-45 0,-1 0 3 16,2 5-4-16,-2 4 1 0,0 5-42 16,2 3 41-16,-2 0 1 15,3 3-19-15,2 2 19 0,-4 0 0 16,2-2-87-16,-1-4 68 0,-2 0 16 16,-1-5-86-16,-1-3 57 0,-2-4-23 15,-1-1-71-15,3-3 101 16,0 0 25-16,1-4 53 0,1-7-8 0,2-6-19 15,2-7-23-15,-2 0 20 16,1 0-21-16,0 1 11 0,-2 2 29 16,1-1-17-16,-2 5 1 0,-1 5 41 15,0 1-15-15,-4 6 15 0,0 4-7 16,2-2-44-16,0 0 0 16,0 3-32-16,2 0 10 0,4 7-48 15,0 4 53-15,2 1 1 0,1 2-23 16,-2 2 22-16,-1-2 1 0,2 0-35 15,-4-2 32-15,1-2-36 0,-3-5-89 16,0 0 83-16,3-3 4 0,-1-2 18 16,1 0 23-16,-2-7 32 0,1-2-19 15,-1-2 35-15,3-6-29 16,-3 2-15-16,-3-2 24 0,3 1-5 0,0-2-20 16,1 4 29-16,-1-4-22 15,-1 5 6-15,-3 4 3 0,-2 1-16 16,-2 5 26-16,2-2 35 0,-2 3-39 15,1-2-12-15,0 3-13 16,0 1 0-16,0 0-99 0,2 0 98 16,2 0 1-16,0 1-41 0,4 3 41 15,2-2 0-15,0 3-9 0,0-2 9 16,-4-1 0-16,-3-2-3 0,0 2 3 16,5-2 0-16,2 0 1 15,1-2 18-15,-1 0-19 0,0-2 16 16,-1-2-9-16,-1 1-7 0,0 0 3 15,-4 2 6-15,4-4-9 0,-1 1 7 16,2-5-7-16,3-1 0 0,2-1-16 16,-2-1 16-16,0-4 0 0,1-2-75 15,1-4 75-15,0-4 0 0,-1-4-40 16,-2-4 40-16,0-4 0 0,-1-8-57 16,0-2 57-16,0-4-20 15,-2-4-14-15,-4 1 33 0,-2 0-17 16,-4 5 18-16,-2 1 26 0,-6 8-7 15,-3 9 7-15,-1 4 44 0,0 9-6 16,0 9 3-16,1 5 20 16,3 5-81-16,3 2-6 0,-2 5-32 15,-3 11-38-15,-5 16-45 0,-1 8 113 16,1 8 1-16,2 4-8 0,1-3 9 16,3 3 0-16,-2-1-27 0,6-3 5 15,5-4-33-15,0-11-93 0,9-7 90 16,4-10-3-16,2-8 48 15,2-3 13-15,1-5 36 0,-1 0 5 16,2-8-18-16,-1 0-4 0,0-3-3 16,-1-1 16-16,-1-2-28 0,-1-1 5 15,-2 4 14-15,-2 2-23 0,-2 1 2 16,-2 1 4-16,-2 3 27 0,-2 3-1 16,1 0 3-16,0 1-35 15,1 0-74-15,2 0 62 0,2 6 11 16,3 4-23-16,3 3 24 0,1 3 0 15,0 3-10-15,-2-5-3 0,2 0 13 16,0-4-103-16,4-2 48 16,2-2 0-16,2-5 11 0,0-1 44 15,0 0 13-15,-2-3-13 0,1-2 0 16,-2 0-2-16,-1-2-25 0,-1-1 27 16,0-4 3-16,-2 1 17 0,0-2-4 15,-2 1 3-15,-2-1-15 16,-2 1 15-16,1 0-19 0,-5 4 1 15,-2 1 5-15,-1 2-6 0,-4 3-77 16,0 0-36-16,0-1-72 0,0 2-428 16,-1 1-375-16</inkml:trace>
  <inkml:trace contextRef="#ctx0" brushRef="#br0" timeOffset="66063.7">29601 7693 741 0,'0'0'23'16,"-5"-47"476"0,5 23-255-16,0 4 52 15,4 4-82-15,1 2-32 0,1 3 73 16,-4 4-142-16,1 3-6 0,0 3 47 15,-2 0-81-15,3 1-73 0,3 5-62 16,1 10 62-16,0 10 13 0,-2 10 3 16,0 6 22-16,-5 7-28 0,-1 0 6 15,0 3-9-15,-3 3-7 0,2 4 1 16,-3 0-14-16,-1-2-206 0,1-1 158 0,-2-3 38 0,-2-3-180 16,-1-3-95-16,0-6 123 15,-1-7-23-15,1-9-304 0,1-9 115 16,1-6-125-16</inkml:trace>
  <inkml:trace contextRef="#ctx0" brushRef="#br0" timeOffset="66313.69">29376 7973 1106 0,'-17'-39'209'0,"2"6"-4"16,-2 0 9-16,3 7 33 0,4 6 168 15,0 0-231-15,2 8-26 0,3-1 25 16,5 4-57-16,0 2-50 15,0 2 46-15,4-1-39 0,8-2-83 16,11-2-16-16,5-4 16 0,6 2 0 16,6-1-24-16,4 0 23 0,4 1 1 15,4-2-44-15,3 0 28 16,0-2-13-16,-1 1-195 0,-3 2 89 16,0-3-42-16,-6 4-250 0,-1-2 100 15,-5 2-21-15,-3 2-492 0,-12 2 360 16</inkml:trace>
  <inkml:trace contextRef="#ctx0" brushRef="#br0" timeOffset="67019.19">30076 7578 411 0,'0'0'297'0,"0"0"234"16,-33 32-313-16,22-20-39 0,-1 2 77 16,0-1-126-16,0 2-13 0,0-1 81 15,1 1-124-15,2 1-29 0,0-1 10 16,3 1-35-16,1-3-20 15,1 2-21-15,1-1 21 0,3-2-1 16,0 0-2-16,2-2-17 0,0-4 19 16,2 0-29-16,3-4-15 0,4-2 45 15,5-2 5-15,1-8 18 0,0-3 3 16,2-2-4-16,-3 1-2 16,1-1-7-16,-2-1 19 0,1 3 33 15,-1-1 15-15,-6 5 26 0,0 2-9 16,-3 5-26-16,-2 0 2 0,1 1-25 15,3 1-48-15,0 0 10 0,3 1-10 16,3 5 0-16,1 2-25 0,2-2 25 16,1 1 0-16,-4 0-34 0,4-2 31 15,-1 0-29-15,2-2-116 16,-2-3 87-16,2-3-26 0,-1-7-100 16,4-5 77-16,-2-4 23 0,0-5 0 15,-4 0 87-15,-3-4 2 0,-1-1 40 16,-4-3-29-16,-1-1 0 0,2-1 1 15,-2-2-12-15,-2 3 40 0,2 2 45 16,-3 5-6-16,-2 4 22 0,1 9 55 16,-3 4-55-16,0 5 0 15,0 1 54-15,0 3-39 0,0 0-118 16,0 5-109-16,0 7 109 0,0 11 3 16,0 6 7-16,0 3 16 0,0 2-26 15,3-4-8-15,-1 2-11 16,1-1 9-16,1-4-153 0,0 1 109 15,-1-4-14-15,1-6-82 0,-2-6 66 16,1-6-32-16,1-5-127 0,0-1 135 16,3 0 108-16,1-4 74 15,1-7-19-15,4-7-10 0,-1-2-23 16,0-3 33-16,2 3 13 0,-1 0 51 16,2 0-29-16,-1 4-3 0,2 3 42 15,-1 1-26-15,1 4-14 0,0 4-9 16,0 1-16-16,0 2-64 0,3 1 16 15,-2 1-16-15,3 4 0 0,-1 3-48 16,2 0 46-16,-1 3 2 0,1-2-121 16,2 2 37-16,-3 1-41 15,1 1-145-15,-2-2 53 0,0 0-120 16,-6-5-508-16,-1-4 56 0</inkml:trace>
  <inkml:trace contextRef="#ctx0" brushRef="#br0" timeOffset="67144.17">31151 7424 114 0,'0'0'1851'16,"1"-36"-1647"-16,-2 25 81 0,-3 4-188 16,4 5-23-16,-2-2-20 0,2 1-54 15,0 2-22-15,6-2-140 16,-2 3-100-16,1 0-82 0,0 3-453 16,2 2 41-16</inkml:trace>
  <inkml:trace contextRef="#ctx0" brushRef="#br0" timeOffset="69174.28">30021 8190 29 0,'0'0'59'0,"0"0"29"32,0 0 10-32,0 0 365 0,-6-37-245 15,6 29-104-15,-3 1 26 0,2 1 66 16,1-1-54-16,-3 4-8 16,2-3 63-16,-1 3-93 0,2-2-4 15,-2 2 104-15,2 0-101 0,-2 3 16 16,2 0 16-16,0 0-135 0,0 0-10 15,0 0-45-15,0 8 45 0,-1 6 71 16,-2 8 6-16,1 5-3 0,-2 2-48 0,0 1-1 16,0-1 17-16,0 0-42 0,1 1 19 15,0-2-16-15,3 0-3 0,0-3-1 16,4-2 1-16,2-5 0 0,0 0-13 16,4-5 13-16,-1-4 0 0,3-1-19 15,-1-2 19-15,2-4 0 0,0-2 2 16,2 0 2-16,0-5 15 0,1-3-13 15,-2 0 20-15,2-3-23 0,-2 1 10 16,0-4 3-16,0 2-16 16,-2-1 3-16,0 0 23 0,0-1-26 15,-2 0 2-15,-2 3 17 0,-1 2 3 16,-4 5-12-16,-2-2 86 16,0 6-7-16,2-2 80 0,-3 0-65 15,0 2-104-15,0 0-44 0,0 3 41 16,0 6-45-16,0 7 48 0,0 7 13 15,-3 4-13-15,3 1 22 16,0-2-22-16,3 1 0 0,0-2-158 16,1 1 158-16,2-4 0 0,-2 1-38 15,3 0-6-15,-2-3-36 0,3-2-141 16,-1-3 122-16,2-3-33 0,1-5-262 16,2-7 80-16,0-2-66 0,-3-6-479 15,2-5 226-15</inkml:trace>
  <inkml:trace contextRef="#ctx0" brushRef="#br0" timeOffset="69599.53">30441 8186 843 0,'0'0'805'0,"-16"-44"-578"16,6 28 49-16,0 10-95 0,2 2 4 16,3 1 63-16,0 3-135 15,-1 0-46-15,1 5-64 0,-3 10-1 16,-3 9-1-16,1 8 15 0,0 4 16 15,4 1-32-15,2-2 4 16,0 1 2-16,4 0-6 0,0 0 2 16,5-1 1-16,3-2-3 0,1-1 0 15,6-1 0-15,0-9 0 0,3-3-420 32,0-10 420-32,2-5 49 0,-2-4-8 15,2-4-15-15,2-5-23 0,-2-4 33 16,-2-7-10-16,1-4-10 0,-4-3 0 15,-2-1 10-15,-6-4-4 0,-3 0 4 16,-4-1 25-16,-2-2-3 0,-3-1-32 16,-4 1 16-16,-5 3-32 0,1 0 13 15,-2 3-13-15,-2 5 0 0,2 1 2 16,-1 7 4-16,0 4-6 16,3 3-20-16,-2 2 17 0,6 5 3 15,1-1-51-15,4 3 35 0,0 0 9 16,0 5-234-16,0 7 99 0,0 7 45 15,1 4-135-15,3 1-60 0,2 0-46 16,0-8-545-16,4-2 299 0</inkml:trace>
  <inkml:trace contextRef="#ctx0" brushRef="#br0" timeOffset="69787.02">30723 8290 1213 0,'0'0'1061'0,"0"0"-773"16,0 0-217-16,0 0-58 0,0 0 48 15,0 0 36-15,0 0 5 0,12 40 1 16,-12-14-45-16,0 2-58 0,0 0-13 16,0-4 13-16,0 2 0 15,0 2-123-15,0 0 14 0,1 3-46 16,-1-4-216-16,0-1 43 0,0-6-68 15,-4-2-790-15</inkml:trace>
  <inkml:trace contextRef="#ctx0" brushRef="#br0" timeOffset="70896.36">30961 7869 1838 0,'0'0'471'0,"0"0"-352"0,-14-39 23 15,11 37-22-15,3-2-17 0,0 2 3 16,0 0-106-16,1 2-88 0,6 0-28 16,2 2 116-16,5 5 2 15,0 1 5-15,-3 3-5 0,0 2-2 16,-6 3 0-16,-1 0 0 0,-4 4 2 15,-1 3 14-15,-6 1 13 0,-5 2-6 16,-3 2-14-16,-3 0 20 16,-1-1-26-16,0 0 7 0,2-3 0 15,1-2-10-15,1 0-2 0,5-5 2 16,3-2 0-16,4-2-22 0,3-5 21 16,0-3 1-16,0-2-45 15,6 0 45-15,3-1 0 0,10-2-2 16,5-6 1-16,2-5-1 0,5-4-100 15,1-3 63-15,1-4 3 0,2 0 3 16,-3-6 14-16,-1 0 6 0,-1-2-17 16,-3 0 30-16,-4-2 1 0,-3-2 10 15,-4 2 5-15,-6 2-3 0,0 6 6 16,-9 4 16-16,-1 5 75 0,-1 4 87 16,-3 6-53-16,-2 1-48 15,1 4-19-15,-4 0 2 0,-5 3-63 16,-2 9 7-16,0 2-11 0,2 8-12 15,0 0-8-15,2 1 8 0,3 2 0 16,4 1-22-16,-1-2 22 16,6 0 0-16,0-2-55 0,0 0 53 15,6-1-50-15,-2-2-114 0,2-5 121 16,2 0-13-16,2-6-80 0,2 0 93 16,0-7 9-16,0-1 30 15,1-1 6-15,2-6 16 0,-2-1 3 16,0-4 10-16,-3-1-6 0,0-3-17 15,-2-2 26-15,-4 1-9 0,-1-3-7 16,-3 3 16-16,0-3-6 0,-1 1-10 16,-5 0 42-16,-2 1-29 0,2 0-17 15,-1 2 30-15,0 0-39 0,3 2 13 16,0 0-9-16,0 2 18 0,3 2-22 16,1 0 29-16,0 4-32 15,0 3 10-15,0-2-10 0,5-1 0 16,3 1-70-16,7-3 70 0,4 0-4 15,5 1-34-15,-2 1 38 0,2 2 0 16,0-3-22-16,0 4 22 16,0 1 0-16,-1-2-3 0,1 2 3 15,-3 1 0-15,-2 1-6 0,-4 0 6 16,-2 0 0-16,-4 3 10 0,-1-1-10 16,-4 1 0-16,-2 0-14 15,-1 3 14-15,-1 4 16 0,-3 6-10 16,-5 2 45-16,-2 4-25 0,-1-1-26 15,-1 0 48-15,1-1-48 0,1 0 10 16,0 0-10-16,1 0 0 0,0 3-2 16,1-4 2-16,2-1 0 0,0 0-13 15,3-5-3-15,0-2 9 0,3-5-73 16,0-4 79-16,0 0-18 0,0-2 9 16,0 0 10-16,3 0 39 15,1-5-1-15,1-7 1 0,5-5-39 16,-2-6 16-16,0-1-4 0,-3-3-12 15,-2 3 19-15,-1-1 1 0,-2 0-20 16,-1 1 19-16,-3 0-6 16,-4 1-13-16,0 3-16 0,0 1 16 15,-3 6 0-15,2 2-39 0,1 5 27 16,1 0-27-16,-2 5-108 0,0 1 63 16,-1 4-44-16,1 1-172 15,0 5 57-15,2 0-120 0,3 1-304 16,1-2 107-16,1-2-8 0</inkml:trace>
  <inkml:trace contextRef="#ctx0" brushRef="#br0" timeOffset="71193.2">31700 7572 1725 0,'0'0'438'0,"0"0"-186"0,0 0-13 15,0 0 25-15,5-35-155 0,-5 32-48 16,2 3-61-16,0 0-38 0,4 6 2 16,-1 4 4-16,4 8 31 15,-2 4 1-15,-2 2-22 0,-2 4 22 16,0-1 0-16,-2 4 3 0,0-1 3 16,2 2-6-16,1 0-41 15,-3 0-33-15,3-1-29 0,-2 2-136 16,-1-3 55-16,0-2-66 0,-1 1-299 15,0-10 107-15,2-2-644 0</inkml:trace>
  <inkml:trace contextRef="#ctx0" brushRef="#br0" timeOffset="71411.93">31695 7678 722 0,'0'0'264'16,"-26"-45"205"-16,12 24-167 0,6 5-16 15,0 2 96-15,5 4-227 0,0 3-23 16,3 2 29-16,0 2-87 0,0 0-74 16,8-1-64-16,4 0 12 15,10 0 20-15,3-1-26 0,3 1 20 16,0 3-36-16,-4-2-91 0,-1 3 29 16,-5-1-39-16,1 1-198 0,-4 0 106 15,-2 2-71-15,-4 1-379 16,-3-2 289-16</inkml:trace>
  <inkml:trace contextRef="#ctx0" brushRef="#br0" timeOffset="71632.83">31656 7674 1459 0,'0'0'185'0,"0"0"179"15,0 0-198-15,0 0-21 16,0 0 36-16,0 0-148 0,0 0-14 15,0 0 39-15,0 0-22 0,0 0-10 16,53 14-17-16,-27-14-8 0,-2 0-1 16,1 0-180-16,-1-2 21 15,0-2-61-15,-1 0-235 0,1-2 143 16,1-2-89-16,-6 0-371 0</inkml:trace>
  <inkml:trace contextRef="#ctx0" brushRef="#br0" timeOffset="71867.17">32155 7392 287 0,'0'0'336'0,"26"-58"316"0,-18 38-327 16,-1 3-16-16,-4 5 196 16,-1 5-282-16,-2 5-36 0,0-1 41 15,0 2-81-15,0 1-147 0,0 0-35 16,-2 5-23-16,-4 8 57 0,-4 14 1 16,-6 10 10-16,-3 7 73 0,-2 4-29 15,1 2-3-15,1 4-51 16,-4 1 23-16,5 2-12 0,-2-1-11 15,2 0-28-15,0 2 15 0,0-2 13 16,1 1-224-16,2-4 115 0,2-3-229 16,4-6 135-16,3-8-20 0,5-10-108 15,1-10-454-15,0-5 228 0,7-8 114 16</inkml:trace>
  <inkml:trace contextRef="#ctx0" brushRef="#br0" timeOffset="72742.27">32177 7705 714 0,'12'-36'424'16,"-4"7"-183"-16,0-2 48 0,-5 11 247 15,-3 3-248-15,0 6-62 0,0 4 66 16,0 3-122-16,-1 3-26 0,-2 0-65 16,2 1-47-16,-3 2-32 0,-2 8-137 15,-2 10 137-15,-2 4 0 16,-2 4-14-16,2 0 14 0,5 0 0 15,0-2-53-15,1 5 15 0,0-3-26 16,-2 1-77-16,4 1 121 0,0-5-5 16,0 0-34-16,2-2 59 0,0-3 0 15,0 0 0-15,0-4 0 0,0 0 0 16,0-3 2-16,0-2 1 16,-2-2-3-16,-2-1 1 0,2-4 22 15,-2-1-7-15,-4 2 10 0,-2 1 12 16,-3-2-38-16,0-2-13 0,2 0-25 15,3-2-17-15,4 0-106 16,-1-2 52-16,-1 0-56 0,2-5-263 16,0-2 162-16,6-10 13 0,4-4-308 15,9-6 307-15,2 1 156 0,1 0 98 16,0 3 98-16,-2 1 62 0,0 4 283 16,-2 1-166-16,-5 7-1 0,-2 3 171 15,-2 1-269-15,-2 5-3 16,-3 0 47-16,1 3-132 0,3-1-90 15,-1 1-52-15,1 0 36 0,2 3 0 16,4 1-17-16,-1 2 33 0,4 2 0 16,1-1-28-16,-1 0-23 0,0-2-17 15,-2-2-84-15,-2-3 98 16,3 0-5-16,-1-2-47 0,-2-4 70 16,2-4 36-16,0-2 13 0,-5-1 29 15,-2 0 29-15,-1 1 71 0,-3 1 4 16,0 3-50-16,-3 1 36 0,-1 3-39 15,0 0-16-15,-1 3 19 16,-3 0-7-16,-3 1-86 0,-2 5 26 16,-2 6-30-16,2 5 1 0,2 1-29 15,3 2 28-15,0 1 1 0,4 0-25 16,3 2 24-16,1-2 1 0,3 2-189 16,1-4 99-16,1 0-9 0,2-2-98 15,3-7 104-15,4-4-23 16,3-5-166-16,6-5 146 0,3-10 58 15,2-2 75-15,-1-4 3 0,-3-2 29 16,-1-1 78-16,-2-5-26 0,-4 2 10 16,-1 0 67-16,-5 3-80 0,-2 3 12 15,-5 6 78-15,-4 6-7 0,0 2-17 16,0 5 73-16,-2-2-96 16,-1 4-48-16,-4-2-70 0,-2 2 24 15,-4 2-27-15,-5 11-45 0,-4 7 45 16,-1 5 0-16,2 1-28 0,6-2 25 15,6-4 3-15,5-4-191 16,4 0 92-16,0-2-30 0,5-3-134 16,4-3 92-16,3-4-68 0,3-4-270 15,-2-3 285-15,1-3-11 0,-4-1-481 16,-3 3 276-16</inkml:trace>
  <inkml:trace contextRef="#ctx0" brushRef="#br0" timeOffset="73248.8">30167 8881 3138 0,'0'0'119'0,"0"0"-119"15,0 0-15-15,0 0 15 0,-23-35 0 16,38 27-151-16,11-1 139 0,8-2 8 15,6-1-44-15,1 7 48 0,0 2 0 16,2 1-21-16,1 0 21 16,1 2 0-16,-1 0-34 0,4 0 30 15,2-1 4-15,3-2-25 0,2-5 25 16,2-1 0-16,4-4 0 0,5-5 22 0,2 0-22 0,2-5 1 16,4-4 35-16,-1-1-1 15,0-4-16-15,2-4 48 0,1 2-22 16,-3-5-35-16,-3 0 44 0,-1 1-9 15,-5 2-36-15,-5 4 58 0,-7 1-29 16,-6 3-34-16,-4 5 34 0,-6 5-38 16,-6-1-22-16,-2 6 2 15,-4-1 20-15,-5 5-200 0,1 2 78 16,-3 1-51-16,1 0-333 0,-8 1-120 16,-2-2-621-16</inkml:trace>
  <inkml:trace contextRef="#ctx0" brushRef="#br0" timeOffset="78365.17">25519 8048 1132 0,'0'0'391'16,"0"0"-368"-16,0 0 35 0,0 0 92 15,0 0-10-15,-19-35-33 0,19 30-26 16,3-1-81-16,5 2-33 0,5 0-25 16,2 0 35-16,2 2 10 15,2 2-8-15,1 0 1 0,-2 4-9 16,6 1 12-16,0 2 17 0,2 1 32 15,0 0 7-15,8 0-16 0,0 1 3 16,8-1 0-16,3-3-10 0,3-2-14 16,5-2 30-16,7-1-12 15,4-2-1-15,3-4 4 0,4 0-3 16,2-1-7-16,2-2 5 0,2-1-15 16,0 1 20-16,1-2-7 15,0-1 0-15,-2 3-3 0,-1-2 7 16,1 2 2-16,-4 0 4 0,0 1 5 15,0 0-5-15,-1-2-22 0,-3 5 21 16,0-3-5-16,-6 4 6 0,1 0 1 16,-4-1-11-16,-1 2 6 0,-2-1-22 15,-2 0 13-15,-2 1-9 0,-4-2 15 16,-2 1-3-16,-2 0-13 0,-1-1 20 16,-3-1-1-16,-3 2-9 0,-1 0 10 15,-4 0 12-15,-4-1-12 16,0 1-7-16,-4 0 13 0,-4 0-19 15,-1 1 3-15,-4 1 3 0,-5-1-16 16,-4 2 13-16,-2 1-13 0,-3-2 0 16,2 2-28-16,-3 0 27 15,0 0-3-15,0 0-73 0,0 0-65 16,-4 6-97-16,-2-2-413 0,-3 2-412 0</inkml:trace>
  <inkml:trace contextRef="#ctx0" brushRef="#br0" timeOffset="85314.86">8252 10264 1441 0,'0'0'250'0,"0"0"-208"0,0 0 43 15,0 0-72-15,0 0 8 0,39-28 41 16,-21 18-36-16,2 2-7 16,0 0-19-16,-1 2 24 0,4-1-24 15,-1 2-2-15,4-3 2 0,-1 4-16 16,2-2 15-16,-2 4 0 0,0 0-11 15,3 1 9-15,-2 1-7 0,-1 0-10 16,3 0 11-16,-1 3 9 0,-1-2 0 16,4-1-13-16,-1 0 13 0,2 1 8 0,2-1-5 15,2 0-2-15,1 0-1 0,-2 0 14 16,4 0-14-16,-2 2 0 16,2-2-1-16,1 2 0 0,-2 2-2 15,3 0 3-15,-1 3 1 0,1-2 4 16,0 2 8-16,1 1 13 0,-1 0-14 15,2 1-11-15,-2 1-1 0,1-1 1 16,2 2 1-16,-1-2-2 0,1 3 0 16,1-1 9-16,0 1-6 0,-1 0-3 15,1-2 2-15,-3 1 17 0,2 0-4 16,1-2-15-16,0 0 2 16,1 2 11-16,0-2-13 0,1-1 13 15,-1 2-26-15,0-2 25 0,1-2-13 16,0 0 1-16,2 0 0 0,-2 0 2 15,2-1-1 1,0-2-1-16,0-2 1 0,0 0-1 0,0-1 0 0,0 0 0 16,1 0 1-16,0-1-1 0,-1 0 0 15,0-2-2-15,-1 2 2 16,2-2 1-16,-2 3 3 0,0-1-4 16,2-1 0-16,-2 2 0 0,3 0 0 15,0 0-1-15,-1 2-3 0,2-1 4 16,-1 3 0-16,4-4 0 15,-2 1-1-15,2-1-3 0,1 0 4 16,0 0 3-16,-1-1-2 0,2-2 0 16,-1 2-1-16,1-3 1 0,0 1-1 15,0 2 2-15,0-2-1 0,0-1-1 16,-3 2 0-16,1-1 0 0,0-1 2 16,1 0-2-16,0 0 0 0,-3-1 6 15,1 1 6-15,-1 0-12 0,0 1 0 16,-1 0 14-16,-1-2-14 15,0 2-3-15,0-1 2 0,0 2 1 16,-1-1 4-16,-2 0-4 0,-1 2-1 16,1 0-4-16,0 1 4 0,-1-2 0 15,-2 1 0-15,2 0 1 16,-4 1 1-16,2-2-1 0,-1 1 0 16,-2-2 0-16,3 1 0 0,0-1 2 15,-2 2-2-15,0-2 14 0,0 0-14 16,-2 2 0-16,-2 1 18 15,1-1-2-15,-2 1 0 0,1 0-1 16,-1 0-2-16,-1-2 3 0,1 1-11 16,-1 1 11-16,0 0-16 0,0 0 0 15,-1 0-7-15,0 3 7 0,-2-2 0 16,0 0-17-16,1 2 17 0,0 0 12 16,-2-2-12-16,3 2 0 0,1-3 1 15,-1 0-1-15,1 0 2 0,-2 0 13 16,1 0-15-16,0-2-2 15,-1 1 1-15,1 1 0 0,0-1-1 16,1-2 2-16,1 0 1 0,-2 2 1 16,1 0 1-16,0-2-3 0,0 0 0 15,0 2 0-15,-2-3 0 16,4 3 0-16,-4-1 2 0,2 0 1 16,-1-1-3-16,-2 0 0 0,1 1 0 15,-2 0 0-15,1 1 0 0,-2-3-1 16,-3 3 2-16,2-3-1 15,0 0 0-15,-4 0 0 0,1 0 5 16,-2 0-5-16,-1 1 1 0,2 0 13 16,-4-1-14-16,1 0 0 0,-3 0 14 15,0 2-11-15,-1-1 59 0,-1 2 12 16,-2-1-38-16,-2 2-23 0,0 0 3 16,0 0-16-16,-1 0 0 0,-1 0-20 15,0 0 20-15,0-1 3 0,-1 1 10 16,-1-1 0-16,2-2-12 15,-2 0 5-15,-1 2-4 0,2-2-4 16,-1 3 4-16,1-1 8 0,1-2 32 16,-1 1-3-16,1-1-37 0,0 0 1 15,-2 1 3-15,2-2 11 16,0 1 38-16,-1-1 9 0,1 1-16 16,-1 1-16-16,-1 0-25 0,0 2 25 15,-2 0-32-15,-2 0-39 0,2 2 36 16,4 4 0-16,3 4-81 15,0-1-113-15,-2-2-155 0,-4-5-1427 0</inkml:trace>
  <inkml:trace contextRef="#ctx0" brushRef="#br0" timeOffset="87815.59">17116 10273 1042 0,'0'0'170'0,"0"0"-30"15,0 0-49-15,0 0-91 0,0 0-36 16,0 0 36-16,0 0 0 0,0 0 45 16,0 0-45-16,39-12-19 0,-26 12 16 15,3-1 6-15,-3 1-3 0,-2-2 0 16,-3 2 0-16,3-1 1 16,-1 1 3-16,2 0 61 0,-1 0-3 15,1 0 39-15,0 1-62 0,-1 1 3 16,2-1 17-16,-1 2-36 0,1-2 22 0,1 2 20 0,2-2-29 15,-2 2 3-15,2-1 13 0,3 1-23 16,1-2 0-16,-1 3 7 16,3-2-33-16,-2-1 23 0,4 0-9 15,0-1-17-15,0 0 3 0,2 0 9 16,0 0-12-16,1-2 0 0,0 2 15 16,1-2-15-16,-2-2 0 0,4 3 4 15,-2-2 21-15,1 1-8 0,2 0 3 16,-2 0-4-16,0-1-14 0,5-1 25 15,-4 1-7-15,4-1-4 16,-2 2 1-16,0 0 3 0,1 1-4 16,0-2-13-16,-1 2 0 0,3 0 14 15,-2 1-8-15,2-3 4 16,-2 2-10-16,3-2 17 0,2 2-1 16,-2-1 4-16,0 1-20 0,2 1 16 15,-3-1-19-15,2 1 2 0,-1 0 2 16,2 0-4-16,-1 0 2 0,-1 0 1 15,0 0-3-15,1 0 0 0,-1 0-3 16,2 1 3-16,-4 0 0 16,1 1-7-16,1-1 7 0,-1 0-3 15,-2 1 3-15,2-1 3 0,-1 0 10 16,2 1-11-16,0-1-2 0,0 0 4 16,0-1 11-16,0 0-15 0,-1 3 0 15,-2-2 8-15,2-1-8 0,-2 4 0 16,-1-1 0-16,3 0 0 0,-4-2-6 15,2 2 5-15,0 1 1 16,-1-2-7-16,2 1 7 0,-1 1 0 16,-1-3 0-16,3 3 22 0,-3-1-22 15,1 2-4-15,-1-2 4 0,1 0 0 16,-1 1 12-16,3 0-12 16,-2-2 0-16,2 2-2 0,0 0 2 15,-2 0 20-15,2 0-17 0,-3 0 7 16,4-1-4-16,-2 0 4 0,2-3 6 15,4 1-7-15,-1 0-2 0,-2 1 6 16,5-2-13-16,-5 0 3 16,3 0 10-16,1 0-13 0,-3 1 10 15,3-1-10-15,0 0 0 0,2 0-5 16,1 0 5-16,1 0 0 0,1-1 10 16,-2-1-10-16,1 0 0 0,-1-1-1 15,1 2 1-15,-1-2 0 0,3 0-3 16,-2 1 3-16,1-1 0 0,-2-1 2 15,1 0 4-15,-1 3-6 16,1-1 0-16,-1 1 3 0,0-2-3 16,2 2 0-16,-2 0 0 0,-2-2 0 15,1 2 3-15,-2-3-1 0,-1 2-2 16,2-2 0-16,-4 2 6 16,4-1-6-16,-4-1 0 0,-2 1 0 15,2-1 0-15,-4 2 2 0,0-2 2 16,0 1-4-16,-3 2 2 0,1-2-2 15,-3-1 2-15,2 1-2 0,-4 2 13 16,-1-2-13-16,1-1 2 16,-3 2 11-16,-1 0-4 0,1 1-2 15,-2 0 22-15,2-1-29 0,-2 1 13 16,-2 0-7-16,0 1-6 0,0-3 13 16,1 2-10-16,-2-2 4 0,-1 2 2 15,0-1 7-15,-2 1-3 0,0-2-7 16,0 2 14-16,-2-3-14 0,-2 3 7 15,0-2 6-15,-1 2-6 16,-6-1-10-16,1 1 36 0,-4 0-10 16,0 1-4-16,-1-2 49 0,2 2-7 15,-2-1 57-15,-1 1-3 0,0 0-29 16,0 0-60-16,0 0 34 16,0 0-66-16,0 0-78 0,0 0 77 15,-1 5-64-15,-5 7-311 0,1-1 84 16,-6 2-425-16</inkml:trace>
  <inkml:trace contextRef="#ctx0" brushRef="#br0" timeOffset="104953.67">13115 12310 29 0,'0'0'1246'16,"0"0"-1244"-16,0 0 0 0,41-20 144 15,-24 15-74-15,1 0-62 0,-1 2-8 16,-2 3-3-16,-1-1 1 0,2 1-14 15,-1 0-9-15,1 1 23 0,0 0-25 16,-1 3 24-16,-1-1-53 0,2 2 54 16,-1 1 9-16,2-2-9 0,-1 4-1 15,2-2 0-15,-1 1 1 0,3-2 1 16,1-1 2-16,2 2 16 0,0-2 17 16,1 0 13-16,2 0 3 0,0 1 49 15,0-4-46-15,5 3-6 0,-2-1 55 16,3 0-56-16,0 1-9 0,2 0 36 15,2-2-33-15,-3 2-3 0,2 0 16 16,1 2-42-16,-2-1 6 16,4 0-12-16,-1-1 6 0,2 2-11 0,-2-1-2 15,2 0-1-15,1 2 1 16,0-2 0-16,2 1-2 0,1-4 2 16,0 0-1-16,1-1-1 0,1-1 2 15,0 0 2-15,1 0 0 16,-1 0-2-16,-1 0 13 0,0 0-13 15,-1 3 2-15,-2-2 12 0,2 0-1 16,-1 3 0-16,1-1 29 0,0 0-23 16,2 1-2-16,-1-2-16 15,0 0-1-15,4-1-1 0,-3 2-2 16,1-3 2-16,0 0-2 0,-3 0 1 16,4 0-11-16,-2 0 12 0,0 0 1 15,2 0 3-15,-2 0-1 0,-1-3 10 16,0 3-10-16,2 0-1 0,-2-1 4 15,1-1-2-15,3 0-1 0,-4-2 10 16,1 2-11-16,2-2-2 16,-2 3 1-16,1-3 0 0,0 3 0 0,1-2 0 15,-2-1 1-15,2 0-1 16,-2 3-6-16,2-5 6 0,-2 2 1 16,2 0 14-16,-3 0-15 0,0 2-2 15,0-2-9-15,0 1 11 16,0 0 2-16,0 1 8 0,-1 0-10 15,-1 0 1-15,2-1 0 0,-1 2 1 16,2-3-1-16,-2 1 0 0,2-1 0 16,1 3-1-16,-1-2 1 15,-2 0 0-15,1 1 1 0,0-2 1 16,1 0 32-16,2 0-9 0,-2-2 3 16,2 2-13-16,-1 0-12 0,0 2 5 15,-2-2 7-15,2 0-16 0,-2 1 4 16,3 0-3-16,-2 1-1 0,2-1 3 15,0 0-3-15,-1 2 0 0,0-3-9 16,2 3 9-16,-2-2 0 0,2 0 1 16,-1 2-1-16,-2-2 0 0,2 1 2 15,-2 0 5-15,-1 1-7 16,2-2-5-16,0 3 5 0,-2-2 13 16,4 0-10-16,0 1-2 0,-2-2 0 15,3 3 2-15,-2-1-3 16,-1 0-1-16,1-1-15 0,-2 2 16 15,1-1 0-15,-2 1-6 0,0 0 6 16,0 0 0-16,0 0 0 0,-3 0 0 16,2 1 0-16,1 1-12 15,-3-2 12-15,2 2 0 0,-3-2 0 16,1 3 4-16,-4 0-4 0,3-1-15 16,-2 0 15-16,-1 0 0 0,0 1 3 15,3 0-2-15,-1-2 2 0,1 0-3 16,0 1 4-16,1 0-3 0,-2 0 1 15,1-1-2-15,-1 3-1 0,2-3 1 16,-2 2 6-16,-1 0-6 0,4-1-1 16,-4 2 1-16,2 2 0 0,-2-1-7 15,-1 3 7-15,-1-3 0 16,0 2-32-16,1 0 32 0,1-2 17 16,-1-1-11-16,3 1-4 0,-1-1-2 15,1 0 2-15,-2 0 5 16,1-1-7-16,2 0 3 0,-2-2 7 15,2 0-7-15,-1 2 3 0,-1-2-3 16,1 2-3-16,0-3 1 0,-1 1-1 16,1 1 2-16,0-1 4 15,-2-1 7-15,1 1-11 0,-2-1 5 16,1 3 12-16,-1-2-16 0,0 2 1 16,1-3-1-16,-2 3 13 0,1-2-6 15,0 0-9-15,-2 1-1 0,1-1-2 16,-1 2 2-16,1-2 0 0,-2 2-4 15,2-2 4-15,0 0 1 16,-2 1-1-16,0-1 13 0,0-1-13 0,-2 0 1 16,0 0 3-16,-2 1-1 0,2 1 0 15,-2-1 10-15,0-1-10 16,2 1-3-16,-1-1 16 0,0 3-16 16,-1-2-11-16,-2 1 11 0,0-2 0 15,0 1-23-15,-1-1 22 16,-2 0 1-16,2 0 0 0,-4 0 0 15,1 0 0-15,-3 0 2 0,3 0 5 16,-4-1-5-16,1-2 1 0,1 0 13 16,-4-1-16-16,2 2 13 15,-1-1-13-15,0 2 0 0,-1-1-2 16,0 1 2-16,-1 0 0 0,0-2-25 16,-1 3 23-16,0 0 1 0,0-1-23 15,-1-1 23-15,1 2 1 0,-5-4-6 16,2 2 6-16,-2-1 9 0,1 0-5 15,-2-1 25-15,-2 0-17 16,3 2-5-16,1-1 12 0,-3-1-12 0,2 1 2 16,0 1 1-16,-3 0-7 0,0 1-3 15,0 0 3-15,-3-1-3 16,3 0 4-16,-1 0-4 0,-2 0 0 16,2-1 3-16,-1 2 16 0,2-3-19 15,-2 1 2-15,-4 2 18 16,4-3-20-16,-4 4 2 0,1-3 14 15,0 2-16-15,-1-2 9 0,1 3-10 16,0-1 1-16,-1 1-40 0,0-2 39 16,2 1 0-16,-3 0-16 15,0 1 17-15,1 0 0 0,-1-2 3 16,2 2 26-16,-3 0-7 0,1 0-16 16,-1-1 27-16,1 1-33 0,2 0 2 15,-3-3 6-15,0 2-8 0,0 1-48 16,0 0 48-16,0 0-3 0,0 0-16 15,0 0 19-15,0 0 12 0,0 0-5 16,0 0 32-16,0 0-14 0,0 0-15 16,0-3-7-16,0 1-3 0,0-1-13 15,0 0 13-15,1-1 0 16,1 0-14-16,0-2 14 0,1-1 0 16,-2 0 0-16,5-3 0 0,0-2 0 15,1-3-9-15,2-2 9 16,-2 1 0-16,1-3-16 0,-3 3 16 15,1-3 0-15,-1 1-22 0,0-4 22 16,-2 1 10-16,4-4-10 0,-2 2-3 16,2-4 0-16,-2 3 3 0,0-1 0 15,-3 1 17-15,-2 3-17 16,0-1 22-16,0 2-22 0,0 4-7 16,-2-2 7-16,-3 0 0 0,0-2-14 15,-1 3 14-15,2 1 0 0,-2-1-24 16,-2 1 24-16,0 0 0 0,0 1-16 15,-3-1 16-15,4 1 0 0,-3 2-3 16,2 0 2-16,-3-3 1 16,0 2-37-16,2-2 37 0,-3 0 0 0,1 2 10 15,-2-4-10-15,1 4 0 16,-1-4-6-16,-1 2 6 0,0 0 0 16,-1-2 0-16,-1 3 4 0,1-2-4 15,-2 1-15-15,0-2 15 0,1 0 0 16,-3 3-10-16,0-4 10 15,-2 2 0-15,1 2-8 0,-3-2 8 16,-1 4 0-16,0-1-7 0,3-2 7 16,-6 2 0-16,2 0-9 0,-2 2 9 15,1 0 0-15,-2 3-6 0,-2 0 6 16,0-1 0-16,-1 5-20 16,0-2 18-16,-1 2 2 0,2 1-9 15,-2 1 9-15,0 2-2 16,0 1 2-16,4 0 4 0,-2 3-4 0,1 1-30 15,1 0 29-15,1 0 1 0,1 2-29 16,0 1 28-16,-2 2 1 0,3-1-8 16,0 2 8-16,-2 0 0 0,3 2-2 15,-3 0 2-15,5 2 0 0,0 3-4 16,2-2 3-16,2 3 1 16,-1 1-17-16,0 1 17 0,1 0 0 15,2 4-15-15,0-3 13 0,1 3 2 16,2-1-3-16,2-2 3 0,0 1 0 15,2 2 3-15,2 0 7 0,-1-2-10 16,4 6-7-16,-5-1 7 0,1 1 13 16,1 1-13-16,-1 2 13 15,-1 0-13-15,2-1-3 0,2 2 3 16,0 2 13-16,-1 0 0 0,1 1 13 16,2 0-23-16,-2 1-3 0,2 0 13 15,-2 2-3-15,2-2-7 16,3-1-3-16,0 0 0 0,8-3-34 15,0-3 34-15,3-2 23 0,2-1-20 16,3 1 13-16,4-4-16 0,2 1 4 16,4-3 24-16,6-1-24 0,-1-3 5 15,6 1 7-15,2-8-12 0,6 0-4 16,-3-5-25-16,3-2 24 0,-1-3 2 16,1 0 9-16,2-6-10 0,-2 0 1 15,2-1 8-15,-2 0-9 16,1 1-92-16,-5 0-40 0,-5 2-78 15,-7 0-478-15,-2-2-290 0</inkml:trace>
  <inkml:trace contextRef="#ctx0" brushRef="#br0" timeOffset="106815.11">27068 11208 1220 0,'0'0'257'15,"0"0"-254"-15,0 0 23 0,0 0-7 16,-31-36 7-16,22 30-17 15,-3 0-9-15,-4 0-13 0,-3 2-8 16,3 0 21-16,-2 0 0 0,0 2-20 16,-3-5 20-16,1 2 19 0,-3-1-7 15,1 1-9-15,-1-3 17 0,-1 3 38 16,-3-2 4-16,-1 3 6 0,2-1-32 16,-5 1-16-16,-2 1 2 0,-1-1-20 15,-2 3 0-15,-2-2-1 0,-2 3-1 16,-2-1-3-16,1 1-1 0,-2 0 0 15,1 0 4-15,-2 1 0 16,4 3-4-16,-2 1 4 0,5 2 13 16,-2 0 71-16,1 2-42 0,-2 4 10 15,1 3 10-15,2 3-14 16,-1 2-5-16,5 5 31 0,-2 4-45 16,2 2 7-16,-2 6-17 0,2 2-15 15,2 2-1-15,2 6 10 0,1 0-11 16,7-1-2-16,1 2 0 15,2-3-1-15,5-1 0 0,1-1-18 16,0 0 18-16,7-1 0 0,-3-3 0 16,1 0 1-16,2-3 0 0,-2 2 1 15,0-2 0-15,5 2 1 0,-2-6 2 16,2 4 15-16,2-5 10 0,3 0 7 16,4-2-13-16,2-1-1 0,2-2 1 15,1 2-10-15,5-2-4 0,-1 1-9 16,5 0 0-16,3-2 2 15,2-2-2-15,3-2 3 0,6-1 10 16,1-4-13-16,4-1 3 0,1-1-1 16,4-3 11-16,2 0-10 15,2-4-3-15,2 4-12 0,0-4 12 16,-2-1 3-16,0-2-3 0,3 3 13 16,-2 0-12-16,0-1 6 15,1 1-4-15,1-3-2 0,3 2 25 16,-2-1-7-16,4 1-19 0,-1-2-1 15,-1 1 0-15,2 2 1 0,2-4-22 16,1 0 22-16,0-2-1 0,0 1-9 16,4-3 10-16,-1 1 0 0,1-1 0 15,0-1 0-15,-2 1 0 0,-2-3 13 16,2 3-13-16,-1-1 0 0,0-2 0 16,1 1 2-16,0-1 8 0,0-2-7 15,-1 1 10-15,2 0-12 16,2-2-1-16,0 0 13 0,-1-1-13 15,3-1 0-15,1 0 0 0,1-1 0 16,2 1-13-16,-3-3 12 0,0 3 1 16,0-3-21-16,-1 2 21 15,-1 0 0-15,1 1 2 0,-3-2-2 16,3 2 17-16,-3 2-14 0,0-2 10 16,1 1-10-16,-1 2 3 15,0-2 14-15,1 2-20 0,-1 2 2 16,0-1 6-16,0 3-8 0,2-1-30 15,-1 1 30-15,2-2-3 0,-1 1-29 16,4-1 30-16,-1-1 1 0,3 0-25 16,-3 0 25-16,1-1 1 0,-1-1-12 15,-1 0 12-15,1 0 3 0,-3 1 0 16,0 1 17-16,0 0-14 0,-1 0 1 16,-1 1-1-16,-3 2-5 0,1 1-1 15,-5 0 3-15,-2 1-3 16,1 1-5-16,-3 0 4 0,0 0 0 15,-1-1-25-15,-1-1 26 0,0 0 3 16,-1 0-3-16,-3-4 16 0,-2 1-3 16,-1-1-6-16,-4-1 9 15,-2 0 0-15,-2-1 0 0,-3 1 20 16,-2-2 2-16,-1 2 24 0,-6-2-11 16,-1 2-25-16,-4-2-4 0,-6 3 23 15,-4 2-26-15,-3-2-12 0,-2 2 12 16,-4 2-19-16,0 0-4 0,0 0 2 15,-3 0-57-15,-10 4-305 16,-1 2-11-16,-11-5-454 0</inkml:trace>
  <inkml:trace contextRef="#ctx0" brushRef="#br0" timeOffset="108526.98">6772 12545 1013 0,'0'0'49'15,"0"0"39"-15,-11-36 159 16,11 28-97 0,-1 4-36-16,1 0 6 0,-1 0-55 15,1 3-16-15,0-1 46 0,0 2-95 16,0 0-68-16,0 0-143 16,0 4 201-16,1 7 10 0,3 8 57 15,-1 6 15-15,-2 7 22 0,0 7-36 16,2 1-29-16,-3 8 14 0,0 5 28 15,0 4-39-15,0 9 1 0,0 4 9 16,3 2-23-16,-2 3-19 0,3 1-4 0,-3-4 3 16,1-4 0-16,2-9-48 15,1-9-84-15,2-8 36 0,1-5-121 16,1-2 72-16,0-5-72 0,-2-7-557 16,-2-8 166-16</inkml:trace>
  <inkml:trace contextRef="#ctx0" brushRef="#br0" timeOffset="110847.11">7639 13394 320 0,'0'0'114'0,"0"0"-85"16,6-45 69-16,0 29 169 0,-2 1-81 15,2-1-46-15,1 4 78 0,-2 0-133 16,2 4 51-16,-2 2-25 0,-1 3-43 15,3 0-35-15,0 1-7 16,5 0-26-16,4 2-3 0,1 0-22 16,0 4 25-16,5 2 6 0,-4 2-6 15,2 0-3-15,3 1 2 0,1 0-6 16,0 1-9-16,1-2 32 0,1-2-14 16,2 0 2-16,1-2-1 0,0-3-2 15,2 2 15-15,0-3-12 0,-1 0 10 16,1 0-14-16,2 0 0 0,1 0 0 15,0 0 0-15,2 0 13 16,-2-3 2-16,2 0-15 0,1-1 0 16,-1 2-1-16,3-1 3 0,-1-2-4 15,0 1 0-15,0-2 2 0,1 1-3 16,-2 0 2-16,1-2 1 16,-1 2 1-16,2-2 2 0,-1 3-2 15,4 0 5-15,-5-1-6 0,2 2-3 16,-1 0 3-16,-2 3 1 0,-1 0-1 15,1 2 0-15,-4 3-14 16,3 2 14-16,-3-2 0 0,0 4-2 16,2-1 2-16,-2-1-15 0,0 4 13 15,0-5 2-15,-4 2-19 0,4-1-6 16,-2-3 6-16,-1 0 15 0,0-1-24 16,-2-2 9-16,1-1 15 0,-1 1 2 15,-2-1-1-15,2 0 3 0,-5 3 0 16,2 1 16-16,0-3-15 0,-1 3 20 15,2-2-18-15,-2 2-2 16,-2-2 6-16,1 4 9 0,0-2-13 16,0 0-3-16,-2 1 1 0,0 0 0 15,1 1-1-15,-2-4-1 0,-2 4 1 16,2-5 14-16,-2 2-10 16,-1-3 9-16,-3 1 39 0,2-1 9 15,-3 0 17-15,-1 0 19 0,-1 0-48 16,0 0-13-16,-4-1 16 0,2 1-14 15,-2 0-15-15,-1 0-17 16,3 0-6-16,-3 0-4 0,3 2-28 16,3 4 12-16,-2 0-9 0,2 2-386 15,-3-1-187-15,-3-3-604 0</inkml:trace>
  <inkml:trace contextRef="#ctx0" brushRef="#br0" timeOffset="113694.43">29795 13444 179 0,'0'0'297'0,"0"0"-101"16,40 5 100-16,-18-4-146 0,2-1 29 15,3 0 140-15,0 0-153 0,2-1-20 16,3 1 46-16,4-1-108 0,4-3 0 15,3 2 62-15,3-2-62 16,4 0 3-16,3-1 74 0,6-2-42 16,-1 3-29-16,2-2 6 0,2 2-19 15,-1 0-16-15,-1 0-13 0,0 1 34 16,-1 3-53-16,-5-1-10 16,1 1-3-16,-4 1-16 0,-6 3-43 15,-4-1 39-15,-5 3 4 0,-5 1-114 16,-4 2 37-16,-7 2-96 0,-8 1-365 15,-4-5-123-15,-7-2-673 0</inkml:trace>
  <inkml:trace contextRef="#ctx0" brushRef="#br0" timeOffset="115500.34">11485 13854 1520 0,'0'0'62'15,"0"0"-30"-15,0 0 36 0,0 0 40 16,0 0-66-16,0 0 0 0,0 0-22 16,40-36-18-16,-22 32 2 15,-2 3 29-15,0 0-20 0,0 1 25 16,-2 1 11-16,2 6-7 0,-1 3 36 15,-2 1-39-15,2 5 3 0,0 0 7 16,-2 4-30-16,0 1-18 0,1 1-1 16,-1 0 0-16,0 0 0 0,1-4 0 15,0-2-3-15,2 0 3 0,2-4 0 16,2-5-1-16,4-6 1 16,0-2 16-16,6-8 20 0,4-7 3 15,2-10 74-15,5-3-36 0,3-6-16 16,5-5 14-16,2-4-8 0,4-2-22 15,5-2-38-15,4 1 8 0,0-2-15 16,4 1-52-16,2 0 49 16,1 2-55-16,2 5-284 0,-19 13-5 15,-1-3-306-15</inkml:trace>
  <inkml:trace contextRef="#ctx0" brushRef="#br0" timeOffset="122063.4">11044 16138 457 0,'0'0'466'0,"0"0"-404"15,0 0-43-15,0 0 79 16,-35-8-17-16,30 7 27 0,-2 0 35 16,2-1-16-16,-2 1-13 0,2-2 120 15,0 2-104-15,1 1 3 0,1 0 38 16,-1 5-113-16,4 6-41 0,0 13 5 15,0 9 33-15,4 10 6 0,3 5 6 16,1 1-25-16,2 5-10 0,4 0-28 16,-1 4-3-16,0 0 5 0,2 0-3 0,-3-2-3 15,-1-6 0-15,-2-4-93 0,0-6 25 16,-3-7 23-16,0-8-39 0,0-2 22 16,-4-6-2-16,1-5-50 15,1-4 43-15,-3-4-20 0,2-4-126 16,-2 0-5-16,2 0-38 0,0-2-229 15,1-5 284-15,0 0-39 0</inkml:trace>
  <inkml:trace contextRef="#ctx0" brushRef="#br0" timeOffset="122972.12">10923 16184 1183 0,'0'0'0'16,"0"0"-13"-16,0 0 13 0,0 0 0 16,0 0 26-16,0 0 9 15,0 0-34-15,0 0 1 0,0 0 67 16,-23 1-67-16,28-14 0 0,7-3 53 15,3-2 20-15,1-3 33 0,3 0 61 16,1 1-101-16,4 1-3 0,0-4 26 16,2 1-59-16,5-1-2 0,-2 0-4 15,2 2-24-15,2 1 0 16,-1-1 2-16,0 2-3 0,0 0-2 16,0 1-1-16,2 2 2 0,-4 0 0 15,0 2-1-15,0 1-2 0,-2 1-20 16,-2 4 23-16,-1-1 0 0,-2 3 0 15,-1 2 0-15,-2 2 0 16,0 2 3-16,-2 0-2 0,-1 1 19 16,-5 2-4-16,-1 1 13 0,-2 0 7 15,0 2 9-15,3 4 33 0,0 3-55 16,-2 0-10-16,0 5 22 0,-2 2-22 16,-2 0 13-16,-1 5 0 15,0 2 6-15,-2 1 1 0,2 5 26 16,2-1-17-16,-2 5-3 0,2 1-36 15,0 0 91-15,-1 2 5 0,2 0-47 16,0 4-30-16,0 0-6 0,2 2 71 16,0 0-29-16,0 2-58 0,3-1 29 15,-1-3-10-15,-1-4-16 0,-1-3 23 16,1-5-26-16,-2-2 6 0,2-4 1 16,-2 0 31-16,2-6-38 0,0-3-10 15,-3-4 10-15,-2-5 0 16,0-1-4-16,-4-3 4 0,1-1 0 15,-2-2-21-15,2 3 8 0,-2-3 13 16,2 1-16-16,-3 0 16 0,0-2 19 16,0 0-19-16,-1 0-16 15,-6 0-3-15,-4 0-63 0,-2-4 81 16,-6 2-24-16,-6-1-28 0,1 3 53 16,-3 4 0-16,-1 3-59 15,2 2 55-15,-4 2-25 0,-3 1-35 16,-2 2 64-16,-2-2-29 0,-3 6-32 15,-1-2 60-15,-1 1 1 0,1-1 0 16,2 1 9-16,-2 1 4 0,1-4 10 16,3 5-2-16,-2-3-21 0,3 0 0 15,0 0 26-15,3-1 9 0,3-3 17 16,1 0 3-16,5-3-26 0,5-1 15 16,2-1 30-16,2-1-74 0,6-2-13 15,4 0 10-15,2-2 3 16,2-2-61-16,1 0 58 0,0 0-71 15,0 0-290-15,2 0 189 0,5 0-90 16,4-6-587-16,-1 0 168 0</inkml:trace>
  <inkml:trace contextRef="#ctx0" brushRef="#br0" timeOffset="123909.69">11193 15894 726 0,'0'0'476'16,"0"0"-330"-16,0 0-100 0,0 0 68 15,0 0 52-15,0 0-56 16,-20-34 27-16,19 32-50 0,1 1 20 15,0 1 33-15,0 0-114 0,0 0-26 16,0 3-5-16,0 2 5 0,0 7 33 16,1 5 73-16,2 5-70 15,1-2-1-15,1 0-31 0,-1 1 12 16,2 0-15-16,3-1-1 0,-4 4 2 16,3-2-2-16,2 3 2 0,-4-4 8 15,2 2-10-15,2-2-26 0,-1 5-32 16,-1 3 58-16,1-2 126 0,-1-1-91 15,-1 0-35-15,1-2 13 16,-1-3-13-16,-1 2 0 0,0-5 1 16,-2-2 9-16,1-2-10 0,-4-2-5 15,2-2 5-15,-2-2 0 0,2-1 2 16,-3-3 8-16,0 0 2 0,0 0-5 16,0-3 16-16,0 3-20 0,0-1 13 15,0-3 26-15,-1 1-10 16,-1 1-22-16,2-2 8 0,0 0-18 15,0 0-26-15,0 0 26 0,-1 0 13 16,1 0 0-16,-1 0-13 0,-2 0-30 16,0-2 23-16,-1 1-28 15,-2 1 22-15,-1 0-32 0,-5 0 32 16,-3 0 3-16,-2 0-74 0,-3 5 81 16,0 1-13-16,0 0 6 0,1 2 10 15,-3 3 0-15,0 0 1 0,2-1 9 16,-1 4-10-16,1 2-1 15,1-3 1-15,2-1 0 0,2 1-11 16,1-1 11-16,0-2 0 0,1 0-7 16,4-3 7-16,-1-2 0 0,5-2-2 15,2 0 2-15,-1-1 0 0,3 0-20 16,-3-1 18-16,1 0-14 0,1 1-123 16,2-2-140-16,0-2 49 0,5-7-209 15,3 2-37-15,5-11-163 0</inkml:trace>
  <inkml:trace contextRef="#ctx0" brushRef="#br0" timeOffset="124899.93">10977 16550 224 0,'0'0'173'15,"0"0"-118"-15,0 0-6 0,0 0 29 16,0 0-65-16,0 0-9 0,0 0 35 15,0 0-10-15,0 0 0 0,0 0 20 16,7 6-48-16,-6-5 1 0,2 0-2 16,-2 1 0-16,2-1 0 15,-2 0 0-15,1-1 0 0,0 0 0 16,-2 2 0-16,2-2 0 0,-2 0 2 16,1 2 66-16,-1-2 36 0,0 0 1 15,0 0 74-15,0 0-101 16,0 0-16-16,0 0 19 0,0 0-55 15,0 0-26-15,0 0-9 0,0 0-11 16,0 0 17-16,0 0 3 0,0 0 29 16,0-4 52-16,1-2 27 15,2-6-69-15,-2-2-7 0,2-4 20 16,0-4-22-16,-2 2-4 0,2-1 16 16,-1 2-23-16,0-1 10 0,-1-1-6 15,3-2-7-15,-1-3-16 0,1-1-3 16,1-5 3-16,-1 1-1 0,3 1-2 15,-1 0 2-15,1 1 1 0,1 4 18 16,1 1 44-16,1 1-4 0,-2 3 10 16,0 1-66-16,0 2 0 15,-2 2 14-15,2 2-13 0,-2 1 13 16,-1 0-11-16,-1 5-4 0,0 2-1 16,-3 2 3-16,2-1-3 0,-2 3-2 15,2-2-18-15,-2 3 6 0,-1-1 14 16,0 0 55-16,0 1-29 15,0 0-11-15,0 0-15 0,0 0-16 16,0 0 16-16,0 0 14 0,0 0-14 16,0 0-13-16,0 0-48 0,0 0 2 15,0 0-22-15,2 1-19 0,-1 0 61 16,0 3-69-16,1-1-240 0,-1 1 62 16,2 0-95-16,-3-3-391 0,-10-19 772 15</inkml:trace>
  <inkml:trace contextRef="#ctx0" brushRef="#br0" timeOffset="125760.42">10684 15845 1220 0,'0'0'596'15,"0"0"-453"-15,0 0-98 16,0 0 0-16,0 0-45 0,0 0-8 15,0 0-70-15,0 0 77 0,0 43 0 16,9-22 1-16,1 0-12 0,-1-2 12 16,2 0 0-16,-1-1-2 15,1 1-57-15,-2-3-45 0,2 0-32 16,-2-4-121-16,2 1 12 0,-4-2-64 16,-2-4-311-16</inkml:trace>
  <inkml:trace contextRef="#ctx0" brushRef="#br0" timeOffset="125983.23">10707 16169 62 0,'0'0'134'0,"0"0"466"16,-35 27-356-16,30-22-205 0,3-2-3 16,1-3 91-16,0 1-39 0,1-1-88 15,1 0-69-15,4-1 69 0,3-7 92 16,4-3-35-16,6-5-28 15,-1-3-12-15,0 1 3 0,1-1-20 16,-1 2-13-16,2-1 11 0,-2 2-24 16,2-1-120-16,-3 2-187 0,1-2 128 15,-5 6-20-15,-1-1-284 0</inkml:trace>
  <inkml:trace contextRef="#ctx0" brushRef="#br0" timeOffset="126746.71">10908 15832 417 0,'0'0'128'16,"0"0"393"-1,-39-39-492-15,29 28 37 0,0 5 158 16,0 0-87-16,2 0-7 0,-3 2 91 16,4 1-120-16,1 3-1 0,0 0 30 15,1 0-65-15,-2 3-43 0,-1 5-3 16,0 2-6-16,-1 8-13 0,2 2-1 15,3-2-1-15,2 1 0 0,2-6-12 16,2 1-2-16,2-1 0 0,6-2-29 16,-1 2 19-16,2-2 6 0,1-1 16 15,4 1 3-15,0-2 1 0,0 1-1 16,2-4 1-16,1 2 3 0,2 0-3 16,-1 0 1-16,0-1-1 0,-1 1 9 15,-3-1-9-15,-3-1-10 0,1 1 7 16,-6 0-10-16,-3-2 10 0,-1-1-46 15,-3-3 26-15,-1 5 23 16,0-4 32-16,-2 4 6 0,-4 0-25 16,-3 0 4-16,-3-2 12 0,-4-2-26 15,-1 0 18-15,1-2-18 0,1-4 23 16,2-4-4-16,-1-3-9 16,2-2-12-16,2-3 28 0,0-3 1 15,4-4-11-15,-1 1-7 0,4-2-12 16,1 2-2-16,2 4-38 0,0 4 39 15,0 2-12-15,2 6-26 16,0 0-10-16,2 2-77 0,2-2-192 16,4-2 19-16,-2 2-92 0,2 1-531 0</inkml:trace>
  <inkml:trace contextRef="#ctx0" brushRef="#br0" timeOffset="129363.59">12328 16109 453 0,'0'0'583'0,"-19"-47"-499"0,7 25-51 16,3 4 9-16,0 1 95 0,1 5-17 16,0 0-25-16,2 7-53 0,4-1 20 15,-1 5-24-15,-1 0-12 0,0 1-26 16,0 5-21-16,-3 10-37 16,-1 9 12-16,-2 8 32 0,0 2 14 15,1 4 0-15,1-5-1 0,1 3-2 16,-1-4 1-16,7 0 1 0,0-7-3 15,1-5 2-15,4-2-13 0,5-6 2 16,3-4 11-16,3-4-34 16,2-2 36-16,2-2 13 0,2 0 23 15,0-5-7-15,2 2 13 0,0-1 30 16,-2 3-33-16,-1 1-13 0,-1 1 0 16,-1 5-26-16,-4 2-2 0,-1 4 1 15,-4 4 1-15,-1 0 0 16,-5 6 3-16,0 4 0 0,-3 3 10 15,-7 2 2-15,0 1-14 0,-3 1-1 16,-4-4-18-16,2-2-21 0,-2-6-16 16,4-9-43-16,1-5 59 0,1-7 39 15,3-3 60-15,-2-13-5 0,0-5 17 16,2-12 45-16,1-9-114 16,3-3 26-16,1-7 42 0,0 0-38 15,1 0-4-15,4 0 33 0,1 3-40 16,2 3-19-16,-3 6-3 0,3 6-17 15,-3 6-5-15,1 4-34 0,-1 9-25 16,-1 6-32-16,-3 6-167 16,1 2 91-16,0 1-97 0,-2 8-412 15,2-2 321-15</inkml:trace>
  <inkml:trace contextRef="#ctx0" brushRef="#br0" timeOffset="129869.78">12376 16062 23 0,'0'0'238'0,"0"0"189"15,0 0-238-15,0 0-65 16,0 0-26-16,0 0-4 0,0 0 66 16,0 0-46-16,7-36 3 0,-1 26 84 15,1-2-100-15,0 1-17 0,-2 3 20 16,0-1-55-16,-1 2 6 0,3 0 16 15,0-2-42-15,3 0-9 0,4-2-7 16,-1-2-12-16,-4 3 1 0,1 4-2 16,-4 0-1-16,0 4-1 0,-1-1-19 15,3 0 8-15,-1 1 10 0,-1 2-10 16,1 2 10-16,-2 6 3 0,1 10 42 16,-1 4 39-16,-1 8 0 15,0 2-4-15,0 0-35 0,-1 1-29 16,2 0-10-16,0 3-3 0,3 0 0 15,2-1-14-15,0 0 13 0,0-3-47 16,2-3-418-16,-2 0 453 16,0-2-198-16,2-7-355 0,-4-4 165 15,0-7-78-15</inkml:trace>
  <inkml:trace contextRef="#ctx0" brushRef="#br0" timeOffset="129994.77">12693 16212 251 0,'0'0'1969'16,"0"0"-1907"-16,0 0-30 0,0 0 52 16,0 0-68-16,0 0-16 0,0 0-84 15,0 0-107-15,0 0 19 0,0 0-140 16,-22-20 49-16,26 22-60 0,0 2-338 16,1 0 253-16</inkml:trace>
  <inkml:trace contextRef="#ctx0" brushRef="#br0" timeOffset="130372.14">12801 15882 1592 0,'0'0'750'0,"0"0"-750"15,0 0-61-15,0 0 28 0,0 0 1 16,-22 38-1-16,22-26 5 0,0-2 15 15,1 4 12-15,0-2-1 16,3 1 2-16,-1-1 1 0,2-4 1 16,1 1 10-16,3-1-11 0,0-1 66 15,5 0-34-15,-1-1-14 0,0 0-17 16,3 0 0-16,0 1 2 0,0 0-3 16,0-1-1-16,-1 0-1 0,0 0 0 15,-2 1 1-15,0 0 0 0,-2-1-3 16,-3 0 3-16,-1-2-1 0,-3 1 1 15,-2-1-3-15,1 3 2 0,0 1-35 16,-3 2-2-16,0 2-8 16,-7 3-32-16,-4-2 10 0,1 1-19 15,-2-4-180-15,-3 0 75 0,0-4-32 16,-2-2-275-16,4-4 153 16,2 0-38-16</inkml:trace>
  <inkml:trace contextRef="#ctx0" brushRef="#br0" timeOffset="130544.08">12789 15990 280 0,'0'0'1244'0,"-13"-41"-1039"16,8 22-52-16,1 7 87 15,1 4-124-15,2 2-28 0,-1 0 19 16,2 4-105-16,0-2-2 0,2-2-43 16,0 1 20-16,4 1-3 0,0-1-26 15,2 1-42-15,2 1-45 0,3 0-199 16,0 3 68-16,-1 0-62 0,-2 0-411 15</inkml:trace>
  <inkml:trace contextRef="#ctx0" brushRef="#br0" timeOffset="130825.3">12943 15777 1701 0,'0'0'315'15,"0"0"-198"-15,0 0 45 0,0 0-94 16,0 0-57-16,0 0-11 0,0 0-16 15,0 0 13-15,0 0-1 0,-15 36 2 16,12-23 0-16,1 1 1 16,2-6-15-16,-3 0 14 0,2-4-24 15,1-2-16-15,0 1-3 0,0-2-46 16,0-1 57-16,0 0 34 0,0 0 52 16,0-4-52-16,0-5 0 0,0-2-74 15,0-1 12-15,0-2-16 0,-2 3-133 16,1 2 19-16,0 1-65 0,-1 2-450 15,2-2 214-15</inkml:trace>
  <inkml:trace contextRef="#ctx0" brushRef="#br0" timeOffset="131044.03">13019 15760 447 0,'0'0'2067'0,"0"0"-2067"16,0 0-90-16,-2 48 31 0,2-18 57 16,0 2-9-16,2-1 11 15,0-2 1-15,1 3-1 0,1 0-44 16,0 4-63-16,0 0-23 0,1 3-182 16,1 1 0-16,-1-9-141 0,-1-3-542 0</inkml:trace>
  <inkml:trace contextRef="#ctx0" brushRef="#br0" timeOffset="131559.6">12305 16817 2251 0,'0'0'159'0,"0"0"-159"0,0 0-36 15,0 0 7-15,0 0-10 0,0 0 16 16,20 37 23-16,11-29 0 0,2-2 0 15,1-5 0-15,2-1 2 0,-4-7 17 16,5 1-15-16,0-6 12 16,5-3 16-16,0-5-13 0,2-4 4 15,2-7-16-15,2-6-7 0,-2-3-1 16,2-5-129-16,-1-6 107 16,-2-5-35-16,-5-3-94 0,-1-5 51 15,-7-2 10-15,-8-5-68 0,-3-1 71 16,-10 0 26-16,-8-1-6 0,-7 5 45 15,-12 5 23-15,-8 6 5 16,-6 7 21-16,-6 10 13 0,-6 10 94 16,-4 6-32-16,-7 6 29 0,-3 6-46 15,-4 7-58-15,-4 6 10 0,-1 11-16 16,-2 10-19-16,0 11-1 0,1 8-139 16,0 10 67-16,4 5-103 0,3 3-365 15,16-15 2-15,5-3-48 0</inkml:trace>
  <inkml:trace contextRef="#ctx0" brushRef="#br0" timeOffset="134546.96">13211 16157 10 0,'0'0'293'16,"0"0"-179"-16,0 0 10 0,0 0-68 16,0 0-1-16,0 0 66 0,0 0-66 15,0 0 4-15,-12-13 13 16,12 10-56-16,0 2-14 0,0-3 34 16,0 1-10-16,1-2 10 0,2 2-10 15,-1-1 0-15,1 1 3 0,1 1 46 16,0 2-13-16,1 0 19 0,1 0 14 15,-2 0-79-15,2 0 10 0,2 0-6 16,0 0-4-16,3 0 16 0,5 0 37 16,1 0-40-16,-1 0 29 0,0 0 7 15,0 0-39-15,3 0-6 0,0-3 16 16,-1 2-34-16,1-3 11 16,2 1-10-16,-1 0 0 0,0 2-1 15,2-3 11-15,-4 1-13 0,4-1 0 16,-4-1 3-16,1 1-1 15,0-1-2-15,-1-1 0 0,1 1 1 16,-2 1 1-16,1-1 1 0,-2-1-1 16,0 4-4-16,0-2-11 0,-2-2 13 15,1 4 1-15,-3-2-1 16,1 2-22-16,-2 2 9 0,0 0-124 16,-5-2 7-16,0 2-16 0,-2 0-173 15,1 2 71-15,-1 0-84 0,1 2-238 0</inkml:trace>
  <inkml:trace contextRef="#ctx0" brushRef="#br0" timeOffset="134973.34">13513 15930 1858 0,'0'0'175'15,"0"0"-175"-15,0 0-107 0,0 0 29 16,0 0 26-16,0 0 20 0,0 0-17 16,0 0-19-16,0 0 64 0,0 0 2 15,10 24-11-15,6-21 11 16,-2-2 0-16,0-1 1 0,0-2 1 16,2-1 1-16,-1-1 24 0,2 0-23 15,-1 0 21-15,2-1 9 0,-1-1-16 16,0 2 17-16,3-2 3 0,-1 0-1 15,0 2-22-15,-1-1-13 16,2 2 2-16,-2-1-5 0,-1 2-16 16,-2 0 19-16,-2 2 3 0,-4 0 12 15,-1 4-15-15,-2 3 2 0,-2 9 24 16,-3 5 7-16,-1 7 3 0,-3 3-17 16,-7 2-16-16,0 3 1 0,-4 0 13 15,-1 3-15-15,-1-2-2 0,0 1 0 16,-1-2-3-16,-1-4-17 0,4-2-64 15,-1-2 19-15,2-2-13 16,2-5-98-16,2-4 53 0,2-5-66 16,2-2-342-16,3-6 91 0</inkml:trace>
  <inkml:trace contextRef="#ctx0" brushRef="#br0" timeOffset="136379.65">14325 16280 1657 0,'0'0'526'15,"-42"6"-386"1,26 2-126-16,5-2-14 0,3 2 0 16,4-3 29-16,1-1 55 0,1 0-23 15,0 3-16-15,2 5-45 0,10 8-16 16,2 4-15-16,2 2 30 15,1 2-11-15,4-4-20 0,-1 0-10 16,1 3-42-16,1-2-104 0,1-1 55 16,-1-4-52-16,-1-2-257 15,-3-5 126-15,-4-6-59 0,-3-3-324 0</inkml:trace>
  <inkml:trace contextRef="#ctx0" brushRef="#br0" timeOffset="136770.31">14399 16186 1744 0,'0'0'224'0,"0"0"-146"16,0 0-58-16,0 0 18 0,0 0 31 15,-35-33 63-15,32 33-51 0,2-1-6 16,1 1-75-16,0-2-23 0,4 2-25 16,4-2 18-16,5 0 30 15,3-2 0-15,4 2-8 0,2 0-18 16,-2 2 23-16,-3 0-56 0,0 2-18 15,-1 4-11-15,-1 4-45 0,-2 3 52 16,-3 2-10-16,-1 2-72 16,-5 3 66-16,0 1 22 0,-4 5 10 15,-3-1 65-15,-2 3 2 0,-4 1 34 16,-2-1 9-16,-1 2 56 0,1-4 146 16,1-3-107-16,2-7-20 0,2-3 65 15,1-5-91-15,4-4-26 0,-1 0 19 16,2-2-55-16,0-2-32 0,0 0-108 15,7-6 108-15,1-2 52 16,5-9-36-16,1 1-16 0,3-5 0 16,-1 1-80-16,-1 2-27 0,1 1-45 15,-2 0-251-15,-2-2 75 0,-1 2-125 16,-3 5-431-16</inkml:trace>
  <inkml:trace contextRef="#ctx0" brushRef="#br0" timeOffset="136897.38">14580 16201 1281 0,'0'0'1197'0,"0"0"-1026"15,-40 3-171-15,35 1-42 0,1-2 13 32,0 1 29-32,2 0 0 0,1-3-20 15,1 1-145-15,1-1-91 0,6 0-202 16,2 0 32-16,-2 0-99 0</inkml:trace>
  <inkml:trace contextRef="#ctx0" brushRef="#br0" timeOffset="137272.34">14772 15805 1966 0,'0'0'0'15,"-24"41"-91"-15,15-22 72 0,2-4 19 16,3-2 61-16,1-2 102 16,3 2-118-16,0 0-44 0,0-1-1 15,4-2-13-15,-1-4 11 0,1-2-17 16,1 2-7-16,5-1 23 0,2-2 3 15,2 1 12-15,2-4 34 0,0 0 12 16,-2 0-38-16,2 0-20 0,-2 1 21 16,0 3-20-16,0 0 1 0,0 1 3 15,-4 5-4-15,1-1-2 16,-4 3-81-16,-1 1 0 0,0 1 18 16,-4 4-40-16,-2 1 3 0,0 0-45 15,0 2-193-15,-5 0 59 0,0 1-52 16,-2-9-366-16</inkml:trace>
  <inkml:trace contextRef="#ctx0" brushRef="#br0" timeOffset="137459.81">14744 16102 297 0,'-25'-32'71'16,"3"4"846"-16,2-1-601 0,4 6-209 16,7 3 23-16,1-1 143 15,4 2-130-15,4-2-59 0,1-3-26 16,6 1-55-16,4 1-3 0,2-2-20 15,3 2 0-15,0 4-77 0,4 2-221 16,-4 5 3-16,1 4-131 0,-5 3-515 16</inkml:trace>
  <inkml:trace contextRef="#ctx0" brushRef="#br0" timeOffset="137756.67">14307 17054 2737 0,'0'0'302'0,"0"0"-302"16,0 0-357-16,32-37 50 0,-3-4 138 16,4-11 169-16,5-10 49 0,3-2-40 15,3-5-9-15,7-7-142 16,2-4-14-16,3 0-32 0,0 0-92 16,3 3-358-16,-18 21 188 0,0 0 40 0</inkml:trace>
  <inkml:trace contextRef="#ctx0" brushRef="#br0" timeOffset="140817.84">16993 15973 954 0,'0'0'928'16,"51"-24"-915"-16,-19 19-10 16,0 2 65-16,8 0-32 0,4 1-29 15,5 0-7-15,6 0-1 0,4 0 0 16,1-2 2-16,1 0 17 15,4-1-17-15,-1-2 30 0,3 1-8 16,2 0 19-16,2 2 26 0,5-2-23 16,1-1-6-16,3 0-24 0,4 1 1 15,0 0 33-15,3 2-7 16,5-1-19-16,3 2-4 0,5 2 7 16,2 0-7-16,6 1-19 0,3 0 4 15,4 0-11-15,3 0 20 0,1 0-5 16,8 0-7-16,-2-3 5 0,3-2-6 15,1 1-1-15,-1-2 1 0,0-2-29 16,2 2 29-16,-6-4-1 0,-4 1 3 16,-2 1-2-16,-4 1 2 15,-4-1 1-15,-3 2 0 0,-7-2-3 16,-3-2 1-16,-5 5 5 0,-5-3-6 16,-7-1-11-16,-7 2 11 0,-9-1 0 15,-5 0-4-15,-10 3 4 0,-6-5 0 16,-10 2-73-16,-6 4-15 15,-8 0-57-15,-11 2-225 0,-6 0-8 16,-3-2-224-16</inkml:trace>
  <inkml:trace contextRef="#ctx0" brushRef="#br0" timeOffset="141256.62">20228 14284 1539 0,'0'0'163'0,"0"0"-163"0,0 0-81 16,4 48 81-16,5-23 146 0,2 3-71 15,5-4-23-15,0-1 61 0,3-3-19 16,3-3-45-16,2-1 22 16,0-3-55-16,6-2-3 0,-5-3 42 15,4-3-19-15,3-5-7 0,4 0 32 16,2-6 0-16,3-6-13 0,3-4 27 15,1-7-21-15,3-1-2 0,2-4-1 16,-2-3 7-16,-2-1-16 0,-2-1-16 16,-1-2 3-16,1 1-29 15,-5 3-18-15,-1 3 15 0,-2 3-14 16,-1 6-250-16,-6 7 5 0,-9 5-149 16,-6 6-1041-16</inkml:trace>
  <inkml:trace contextRef="#ctx0" brushRef="#br0" timeOffset="142401.53">24333 15676 346 0,'0'0'1063'16,"59"-2"-1063"-16,-16 2-26 0,3 4 20 15,13-1 6-15,9 0 10 0,8-2-10 16,7 0 1-16,7-1-1 0,5 0 4 16,6-4-1-16,5-1 20 15,2 0 120-15,4-3-52 0,5-2 20 0,3 1 103 16,3 0-107-16,1 1 6 16,1 1 49-16,4-1-100 0,6 0-20 15,4 3 25-15,5-2-38 0,4-1 9 16,1 3 27-16,0 1-20 0,2 0-13 15,-7 4-22-15,-3 2 3 0,-5 4-13 16,-9 2-28-16,-3 2 27 0,-11 1 0 16,-6 2-125-16,-8-2 0 0,-11 4-13 15,-10-5-117-15,-10 2 71 0,-10-1-26 16,-12 1-284-16,-14-5 65 16,-9-2-66-16</inkml:trace>
  <inkml:trace contextRef="#ctx0" brushRef="#br0" timeOffset="143323.34">4511 16453 1045 0,'0'0'811'0,"0"0"-740"0,0 0-71 16,0 0-197-16,0 0 174 0,0 0 23 15,0 0 99-15,57-41-60 0,-24 17-16 16,5-10 0-16,4-6-22 15,8-8-2-15,6-10-1 0,8-8-137 16,5-6-70-16,-16 15-455 0,-1-2 48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08:50.580"/>
    </inkml:context>
    <inkml:brush xml:id="br0">
      <inkml:brushProperty name="width" value="0.05292" units="cm"/>
      <inkml:brushProperty name="height" value="0.05292" units="cm"/>
      <inkml:brushProperty name="color" value="#FF0000"/>
    </inkml:brush>
  </inkml:definitions>
  <inkml:trace contextRef="#ctx0" brushRef="#br0">21525 452 1331 0,'0'0'176'15,"0"0"-170"-15,-42-24-3 0,29 18-3 16,2 2 23-16,-2 0 130 0,4-1-85 15,-2 1-19-15,-2 0 3 16,2 0-52-16,-2 1-13 0,2 2-9 16,-4-3 20-16,2 1-9 0,-3 1 10 15,0 0 1-15,-3 0-3 0,1 0-14 16,-5 0 17-16,-1 2 2 0,0 0 12 16,-1 0-12-16,-5 2 12 0,1 2 58 15,0-1-20-15,-5 2 0 16,0 2 25-16,-4 1-34 0,2 0-1 15,-1 1 16-15,1 1-22 0,-1-2-7 16,3-2 16-16,0 1-16 0,2 0-9 16,-2-2 15-16,2-1-15 0,0 0-1 15,4 1 13-15,-1 1-6 16,0-1 0-16,1 2-3 0,1 1-4 16,-2 0-3-16,2 1-6 0,-1 3 22 15,-1 1-32-15,-5 2 1 0,5 2-2 16,-4 2 0-16,2-2-13 15,6 1 13-15,-2-2 1 0,4-2-11 16,-1 4 11-16,2-4 0 0,-1 0-1 16,3 3 1-16,1-2 0 0,1 2-11 15,-1-1 11-15,2 1 0 0,2 1-21 16,-2 0 21-16,1 0 0 0,0 0-23 16,0 5 23-16,2-2 0 0,0 3-5 15,0-1 4-15,0 2-2 16,0 2-20-16,0 2 22 0,0 2 1 15,5 1-13-15,-2 0 12 0,1-1 1 16,3-1-26-16,-1 1 26 0,3 0 0 16,-1-3-11-16,2 0 10 15,4 0 0-15,-2 1-5 0,2-1 6 16,0-1-2-16,2 1-2 0,4-2 1 0,2 2-19 16,0 2 19-16,0 2 3 15,2-3 0-15,4 2 0 0,-1-2 10 16,4-1-10-16,5-3 0 0,-1 2 0 15,3-2 0-15,0 1-2 16,4-2 2-16,0-2 3 0,3 1-3 0,2 1 0 16,-1-3 0-16,1-1-4 0,3-1 4 15,0 0 3-15,6-2-1 16,-4-2-2-16,5 1 0 0,0-2-97 16,-2-3 97-16,-2-2 26 0,3 3-20 15,0 0-2-15,0-2-2 0,-2 2-2 16,4-4-36-16,-6-2 33 0,3 0 3 15,-4-1 16-15,3-2-15 0,-4-2 6 16,2-1 15-16,-1-1-20 16,-1-2 1-16,1-4-1 0,-1 1 14 15,0-5-15-15,-1-2 2 0,0-2 20 16,-2-1-20-16,2-4 20 0,-3 0-22 16,-2-1 12-16,2-6-10 15,-1 0 10-15,-2-2-3 0,1-4 6 16,-1-2-13-16,-4-1 7 0,2-3 6 15,0-1-14-15,-1-1 8 16,-3-4 3-16,-2-1-10 0,-2-2 3 0,1 0-2 16,-1-1-1-16,-1 0 3 0,-2 2 7 15,-1 0 0-15,-2 1-13 16,-2 0 23-16,-2 2 3 0,1 3 41 16,-5 1 17-16,-1 3-10 0,-3 1 28 15,2 2-28-15,-3 2-39 0,0 3-31 16,-4 0 53-16,0-1-44 0,-1 0 3 15,1-2 3-15,0-2-6 0,-2 1 0 16,1-2 28-16,1-1-41 16,-1 4 3-16,-1 0-3 0,-2 2 0 15,2-1-3-15,-5-2 3 0,-2 1 0 16,-2 2 3-16,-1 2-19 0,-1 2 16 16,-2 0-143-16,-2 5 123 15,-3 2-44-15,2 6-109 0,0 2 48 16,-2 7-53-16,0 4-291 0,8 0-54 15,-8 8-200-15</inkml:trace>
  <inkml:trace contextRef="#ctx0" brushRef="#br0" timeOffset="3129.16">26230 481 55 0,'0'0'0'0,"0"0"395"16,-5-35-366-16,3 23-29 0,1-1 17 15,-2 1 41-15,2 0-2 0,-2 3 113 16,2 2-71-16,-3 0-16 0,3 3 32 16,-3-1-72-16,2 2 0 0,-3-2 27 15,-2-2-30-15,-3-3 10 16,-4 0 22-16,-3 2-22 0,-2-1 6 15,-1 2 23-15,0 1-58 0,0-1-7 16,2 6 9-16,-1-5-19 0,-1 4 20 16,-1 0-9-16,-1 0-13 0,2 2-2 15,-2-3 0-15,-2 0 1 16,2 2 0-16,-2-2 0 0,2-1 1 16,-2-1 0-16,0 0 4 0,-2-1 34 15,1 1-39-15,-2 0-13 16,-1 1 11-16,0 1 2 0,-2-1 14 15,-1 3 2-15,-2-3 17 0,-2 1 1 16,0-1-15-16,-1 0-17 0,-1 0 27 16,0 0-29-16,-2 1 23 0,-1-2 16 15,0 4-36-15,-1-1 1 0,1 0 9 16,1 0 3-16,-2 2-10 0,-1-1 27 16,1 0-10-16,-2-2-20 0,-1 3 13 15,3 0 20-15,-3 0-35 16,1 0 5-16,-1 0-6 0,2 3 0 15,-2-1-2-15,1 2 2 16,-1-1 0-16,1 4 2 0,1-2-1 0,-1-1 1 16,2 0 24-16,-1 0-6 0,4 0 3 15,-1 1-5-15,0 5-16 16,1 3-2-16,-1 0 19 0,2 1-16 16,-3 3-2-16,2-2 2 0,1 1 13 15,0 1-16-15,-1 4 4 0,2 1-2 16,0-1 14-16,0 2-12 15,2-1-3-15,-1 2 1 0,2 0-2 16,-2 4 0-16,2 3 0 0,1 2 0 16,1 1 13-16,6-2 7 0,2 1-2 15,2 2-15-15,2-3-3 0,2 1 0 16,5 2-16-16,0-2 15 0,4 4-13 16,0 1 14-16,4-1 16 0,0-2 9 15,2 3-22-15,2-3 9 16,2 1-12-16,3-3-3 0,0-2-13 15,3 2 16-15,0-3-1 16,3 0-1-16,0 2 2 0,1-1 0 16,0 0-2-16,0-1 2 0,0 0 3 0,0-2 0 15,-2-2-2-15,5 2 0 16,-3 0-1-16,0 0 0 0,1 2 0 16,1-2 0-16,-1 4 0 0,6 0-1 15,-5 0 1-15,5 0 11 0,2 0 2 16,-2 0-13-16,5-2-14 15,3 2 13-15,-1-4 2 0,2 3 0 16,2 0-1-16,0-3 0 0,2 1 2 16,2-2-1-16,2-2-1 0,0-1-1 15,1-3-1-15,2-1 1 0,-1 2 1 16,2-5-3-16,2 0 0 0,-2-1 1 16,4 0 1-16,-2-2-1 0,2-1 1 15,0-1 0-15,3-1 0 16,0-3 2-16,1 0-2 0,1-3 1 15,-2-1 0-15,3-4 0 0,0 0 1 16,2-4 0-16,0-3-1 16,1-1 2-16,-1-2 2 0,3-2-2 0,-3-2-1 15,1 0 19-15,0-2 3 16,-1 1-20-16,2-4 0 0,-4 3 0 16,0-1 39-16,-1-2 26 0,-1 3-48 15,1-4 5-15,-3 4 11 0,-2-2-7 16,0-2-10-16,-2 0-9 15,0-2 9-15,-2 1-19 0,-4-3-5 16,1 3 5-16,0-5 0 0,-1 0-5 16,2-5-15-16,-2 0-31 0,1-2-49 15,-5-4 54-15,1-2 20 0,1-4 10 16,-2-1 3-16,-2-4 0 0,1-1-5 16,-3-2 17-16,1 1 1 0,-2-2 18 15,-4 1 2-15,-5 0 6 16,0 2 11-16,-6-2 38 0,-3 1-27 15,-5-1 19-15,-4-2-19 16,-1 2-9-16,-6-1-4 0,-5-3-6 16,-4 5-29-16,-3-1 1 0,-5 0-1 0,0 3 0 15,-2 6-16-15,-2 2 13 16,1 0-10-16,-4 2-4 0,-3-3 15 16,-2 2 2-16,-3 3-58 0,0 4 9 15,-2 3-22-15,0 6-68 0,-3 5 20 16,-2 8-8-16,10 4-757 15,-9 6 135-15</inkml:trace>
  <inkml:trace contextRef="#ctx0" brushRef="#br0" timeOffset="13331.05">9010 9005 274 0,'0'0'603'16,"0"0"-375"-16,0 0-98 0,0 0-51 16,0 0-27-16,-35-17 107 0,30 15-64 15,2 2-24-15,1 0 30 0,-1 0-75 16,3 2-26-16,0 6-101 15,4 5 101-15,0 15 29 0,5 8 66 16,-2 5-63-16,1 5-3 0,0-2-16 16,3-2-13-16,-1 4-2 0,4-4-3 15,0 0 2-15,2-4-18 0,2-6 20 16,2-2-11-16,0-8-37 0,0-4-107 16,-2-2 68-16,-2-7-374 15,-1-2 351-15,-4-5 111 0,-5 0 13 16,0-2 5-16,-4 0-16 0,0 0 22 15,0 0 67-15,-2-2-6 0,0 2 204 16,0 0 195-16,-2 0-402 0,-4 2-27 16,0 4 0-16,-2 8-39 15,-2 4 23-15,2 8 35 0,3-1-54 16,1 2 2-16,3 3 8 0,1-3-28 16,0 5-2-16,4 1 6 0,0 3 6 15,-2-4-12-15,4 6-6 16,-4-5 6-16,1 0 2 0,-2-2 1 0,-1 0-3 15,0-1 1-15,-6 2 22 16,-4 3-10-16,-2 2 3 0,-1 1-16 16,-4 2 3-16,2 0-3 0,-1 1-8 15,3-2 6-15,5-6-46 0,6-5-163 16,6-8 36-16,14-11-55 0,10-11-467 16,-3-8 121-16,8-12 44 0</inkml:trace>
  <inkml:trace contextRef="#ctx0" brushRef="#br0" timeOffset="14080.97">11763 9301 121 0,'0'0'0'0,"8"-37"-92"0,-2 18 92 16,-1 4 10-16,2-2 244 0,-2 2-143 15,2-2-29-15,-1 0 3 0,1 1-53 16,0 0 14-16,1 1 104 16,0-1-43-16,-2 1-9 0,0 3 59 15,-1 3-53-15,-2 2-3 0,-1 3 71 16,0 3-94-16,-1 1 20 0,-1 0 42 16,0 0-53-16,0 0 11 0,0 8 31 15,-4 9-32-15,0 13-9 0,-1 6 2 16,-1 2-51-16,4 1-29 15,0-7-10-15,2-3-1 0,3-2-2 16,2-8-26-16,5-1 12 0,0-6-2 16,2-4-36-16,2-1-13 0,0-7-16 15,1-3-49-15,-2-6 58 16,1-3 49-16,-5-4 23 0,0 0 3 16,-3 0 16-16,-2 0-1 0,-4 3 8 15,0 5 19-15,0 0 33 0,-3 4-39 16,0 1 48-16,-3 3 110 15,-2 3-84-15,-4 11-46 0,-3 10-51 16,2 11 19-16,-1 8-19 0,2-1-11 16,0 6-4-16,0 2 2 0,3 0-35 15,0 2 33-15,-1 0-105 0,5-1-252 16,-4 1 54-16,5-16-147 0,-6 1-682 0</inkml:trace>
  <inkml:trace contextRef="#ctx0" brushRef="#br0" timeOffset="14799.67">7833 11814 567 0,'0'0'773'0,"0"0"-568"0,-44-9-183 16,36 8 1-16,4 1 39 0,1-2 178 16,0 0-175-16,1 2 7 15,0 0-72-15,2 1-22 0,0 7-104 16,4 11 69-16,3 2 57 0,0 3 13 15,1 0 0-15,0-3-13 0,0-1-13 16,0-1 10-16,0 0 3 0,-2-6-26 16,1-1-6-16,-2-5-37 15,-2-1-5-15,0-3-27 0,-1 0 78 16,0-3 0-16,0 0 23 0,-2 0 78 16,0 0 56-16,0-4 54 0,-2 1-100 15,-2 0-14-15,-4 1 79 16,0 3-50-16,-4 11-12 0,0 7 6 15,0 7-75-15,0 6-5 0,2 6-11 16,1 2-6-16,1 4 0 0,4 4-26 16,4-2 23-16,3 0 0 0,10-2-191 15,11-8-27-15,8-10-106 0,-4-11-637 16,8-11 237-16</inkml:trace>
  <inkml:trace contextRef="#ctx0" brushRef="#br0" timeOffset="15788.35">14722 9156 1322 0,'-3'-44'521'16,"-1"6"-453"-16,3 1-29 0,1 10 0 15,0 6 42-15,3 5 87 0,1 1-116 16,0 7-10-16,1 4-42 16,-2 3-10-16,1 1-36 0,1 0-31 15,3 4 44-15,4 7-3 0,0 13 12 16,1 8 24-16,-6 8 2 0,-3 6 17 15,-3 2 4-15,-1 8-23 0,-4 2 17 16,-1 6-4-16,0 0 0 0,-3 5 36 16,1 2-4-16,0 2 7 0,3 3-8 15,2-1-8-15,-1 1-36 16,2-4 1-16,1-2 5 0,0-4 10 16,5-6 3-16,4-7-19 0,5-8 0 15,3-2-15-15,3-8 15 0,3-3 0 16,-3-3-13-16,1-1 13 0,0-4-2 15,-1 0-7-15,-1-5 8 16,-2-5 0-16,-2 2-9 0,-2-4 10 16,1 2 0-16,-5 2-10 0,-2-3 10 15,-2 8 0-15,-4 3 0 16,-1 6 4-16,-8 7 18 0,-1 8 11 16,-7 9 31-16,-3 8-9 0,-3 6-29 15,-1 6 3-15,-2 0-29 0,-2 1-49 16,3-2 49-16,1-5 65 0,2-1-65 15,5-6 0-15,5-3 0 0,3-8-23 16,6-6 23-16,3-12 0 0,6-8-3 16,6-8 2-16,2-5-14 0,2-6-11 15,2-3 26-15,-5-2 0 16,0 0 16-16,-4 0 10 0,-4 1-23 16,-1 3 1-16,-4 4 9 0,-1 13 19 15,-5 17 19-15,-7 11-9 16,-7 10-42-16,-5 5 67 0,2-2-67 15,-1 4-139-15,2-2-349 0,5-8 138 16,4-18-135-16,5-4-662 0</inkml:trace>
  <inkml:trace contextRef="#ctx0" brushRef="#br0" timeOffset="16663.47">18302 5973 587 0,'0'0'407'0,"0"0"-364"16,-23-39 19-16,18 29 100 0,1-1-48 16,0 3-45-16,0 1 58 0,3 1-92 15,-3 2 5-15,2 0 8 0,2 0-15 16,0 1-33-16,0 2-6 15,0 2-140-15,3 11 87 0,0 11 59 16,-2 10 58-16,-1 7 7 0,-4 5 0 16,1 2-49-16,-5 1-15 0,6 1 13 15,-4 2-14-15,4-4 0 0,2-3-58 16,0-6-30-16,5-4-39 0,0-5-49 16,-1-8 111-16,2-7 30 0,-1-8 16 15,-1-3 19-15,-1-3 20 16,-1 0 54-16,1-1 60 0,-3-6 81 15,0-8 100-15,0 3-195 0,-4-2-16 16,0 2 87-16,-1 2-88 0,-1 4 1 16,1 3 51-16,0 3-43 15,-3 0-31-15,-4 9-68 0,-7 13-10 16,-4 7-3-16,-1 11-16 0,-1 7 16 16,0 2 0-16,-2 3-29 0,3 8 29 15,3 0 0-15,1 0-142 16,2-4-197-16,6-4 242 0,2-7-143 15,2-3-149-15,2-6-9 0,1-11-420 16,0-6 375-16</inkml:trace>
  <inkml:trace contextRef="#ctx0" brushRef="#br0" timeOffset="18607.8">22959 3988 326 0,'0'0'1277'0,"0"0"-1026"0,3-36-213 16,-6 33 34-16,1-1 139 0,-1 1-20 15,0 1-17-15,2 0-28 0,-3 2-146 16,-1 11-36-16,-3 9 36 16,-3 8 45-16,3 5 10 0,-1 5-52 15,-1-4-2-15,-2 2-2 0,0 3 2 16,-1 1 12-16,1-1-13 0,0-3-2 15,1 0 2-15,1-7 0 0,0-6-367 16,4-6 367-16,0-9 20 0,4-7 7 16,-2-1 24-16,0-1 46 15,-3-6 17-15,-1-11-69 0,1-12-45 16,1-10-39-16,4-5 39 0,2-6 0 16,2 1 13-16,2-2-9 0,1 0-4 15,3 0 2-15,1 5-2 0,-2 6 3 16,-2 9 29-16,1 5 29 15,-4 8-12-15,2 9 24 0,-4 4 4 16,0 4-3-16,2 2 5 0,-2 0-79 16,2 4-90-16,1 5-95 0,0 15 185 15,-1 7 20-15,-2 7 37 0,0 5-18 16,-2-2-39-16,-1 2 19 16,0-3-19-16,3-3 0 0,0-3-35 15,0-9 34-15,3-5-47 0,1-8-71 16,-1-4 93-1,-2-4-13-15,2-3-32 16,-1-1 71-16,4-6 54 0,6-13 69 16,1-8-82-16,6-9-37 0,2 0 8 15,3-4 8-15,1-1-20 0,2 0 6 16,2 3-6-16,-2 4 0 0,-4 7 0 16,-5 8 13-16,-4 10 6 0,-5 5 16 15,-2 3 4-15,-3 1-39 0,0 6-55 16,1 8 55-16,4 8 39 15,-3 9-1-15,-1 4 17 0,0 2-55 16,1 2 19-16,-1-1-19 0,2 2 0 16,-2-5-30-16,3-2 14 0,3-3 16 15,1-10-125-15,1-6 51 0,2-6-3 16,3-5-36-16,-2-3 113 16,3-4-1-16,1-4-28 0,-1-4 27 15,3-4-11-15,1-1-20 0,0-3 33 16,1-2 10-16,-3 1-8 0,-1 4-2 15,-3 1 0-15,-3 8 0 16,-8 4 0-16,-2 2 16 0,-2 2-6 16,-2 2-10-16,2 7 0 0,-2 7 38 15,0 8 52-15,-4 5-25 0,-1 6-43 16,1-2-2-16,-1 5-20 0,3 0-35 16,0 0-10-16,2-1-96 0,0-6-208 15,4-3 93-15,4-10-108 0,-2-4-498 16,1-10 284-16</inkml:trace>
  <inkml:trace contextRef="#ctx0" brushRef="#br0" timeOffset="18842.16">23853 3930 2123 0,'0'0'563'0,"0"0"-499"15,0 0-35-15,0 0-16 16,0 0 51-16,0 0-45 0,-35 35-15 16,30-11-4-16,3 3 0 0,2-1-30 15,2 0 29-15,3-2-51 0,0 1-235 16,1 0 90-16,-1-2-118 0,-2-7-550 16,1-4 223-16</inkml:trace>
  <inkml:trace contextRef="#ctx0" brushRef="#br0" timeOffset="19454.22">24001 3765 251 0,'0'0'1050'16,"0"0"-1050"-16,0 0-4 0,0 0 4 16,0 0 91-16,0 0 267 0,0 0-169 15,17 36-21-15,-9-17 75 16,1 6-139-16,-2 3-10 0,1 3 12 16,-4 1-35-16,0 6-32 0,-1 2-20 15,-3-1-19-15,0 1-10 0,-2 0 1 16,-2-1 7-16,-2 1 2 0,-1-4-38 15,0 0-14-15,1-6-9 0,0-7-42 16,6-7 12-16,0-8 10 0,0-3-84 16,0-3 136-16,3-2 29 15,2-7 143-15,6-8-63 0,4-7-31 16,-2-5-16-16,2-1 3 0,-2 1 22 16,-1 2 42-16,0 1-29 0,-1 5-3 15,-5 5 51-15,-3 4 51 0,-2 8 18 16,-1 0 29-16,0 1-78 15,0 1-120-15,0 0-19 0,2 1-19 16,-1 9-34-16,3 6 53 0,-1 4 12 16,2 6-12-16,-1 0 10 0,0-2-10 15,3 1 0-15,-2-4-30 16,3-1 2-16,-3-1-374 0,3-7 357 16,-2-4 45-16,-4-4 0 0,4-3 2 15,-1-1 14-15,2 0 29 0,3-6 22 16,4-6 16-16,2-6-9 0,2 0-55 15,1 0 54-15,-3 2-64 0,1 3 10 16,-1 1-9-16,3 4-10 0,-3 1-59 16,1 5 43-16,-1 0 16 15,-1 2-108-15,0 7 108 0,1 0-52 16,-3 3-175-16,3 2 125 0,-3 3-37 16,2 1-274-16,-3-1 2 0,-3-3-139 15,-2-2-587-15</inkml:trace>
  <inkml:trace contextRef="#ctx0" brushRef="#br0" timeOffset="19860.41">25321 3405 267 0,'0'0'1747'15,"0"-45"-1657"-15,-6 31 47 0,-4 10 141 16,-4 4-101-16,-4 7-32 16,-12 12-97-16,-8 13-9 0,-6 12 6 15,-8 13 64-15,-2 11 31 0,1 11-9 16,-4 7-73-16,-3 10-11 0,1 6-25 15,-1 7-18-15,3 6 34 16,7-1-38-16,10-6-35 0,18-10 16 16,16-14-51-16,20-16-106 15,14-12 119-15,17-16-33 0,11-7-70 16,8-8 115-16,5-6-10 0,10-8-84 16,4-9 23-16,3-2-130 0,-19-6-777 15,0-9-42-15</inkml:trace>
  <inkml:trace contextRef="#ctx0" brushRef="#br0" timeOffset="20190.43">27981 3464 1398 0,'0'0'738'0,"0"0"-502"0,42 5-113 15,-31 12-84-15,0 7 38 0,-3 11 110 16,0 9-52-16,-8 12-3 0,-6 8-20 15,-10 8-58-15,-8 4-12 16,-8 8-27-16,-4 3 27 0,-5 3-42 16,-7 2-10-16,-7-1-9 0,-5 0 19 15,-8-2-256-15,-5 0 122 0,-8-1-59 16,-3-8-376-16,1-8 49 0,19-20-79 16</inkml:trace>
  <inkml:trace contextRef="#ctx0" brushRef="#br0" timeOffset="21349.23">25559 3877 153 0,'0'0'967'0,"0"0"-844"16,0 0-122-16,0 0 18 0,0 0 134 15,0 0-75-15,0 0-51 0,0 0-27 16,0 0-23-16,0 0-10 16,-1-5-22-16,1 5 32 0,0 0-3 15,0 0 9-15,0 0 17 0,0 1 16 16,0-1-16-16,0 0 17 0,0 1 15 15,0-1 79-15,0 0 3 16,0 0 9-16,0 0 108 0,0 0-95 16,0 0-45-16,0-2-63 0,-1-1-6 15,1-1 14-15,-2 0 58 0,2-1-52 16,-1-1 19-16,1 1 52 0,0 0-48 16,0-1 15-16,0 1 20 0,0 1 3 15,0 3-26-15,0-1-77 16,0 2-10-16,0 4-86 0,0 10 3 15,0 14 93-15,-3 6 55 0,-6 10 41 16,-2 0-35-16,-2-1-42 0,-3 2-19 16,0 1 42-16,-3-2-42 0,-1 0 0 15,0-6-23-15,2 0 23 0,-1-10-122 16,2-6 71-16,5-7-26 0,4-8-58 16,2-6 109-16,1-2 26 0,-2-9 82 15,1-12-36-15,2-8-46 0,4-10-4 16,1-4-28-16,4-2 19 15,5-8 7-15,-1 2 6 0,2-2 6 16,3 2 1-16,0 1 2 0,0 4-5 16,-2 7 8-16,0 6 30 15,-2 4 42-15,-5 9 41 0,-1 6-16 16,-1 6 3-16,-3 5 44 0,0 3 6 16,1 1-162-16,0 1-67 0,3 11-12 15,3 9 44-15,1 10-3 0,0 2 38 16,5 3 0-16,-2 0-23 15,2-6 22-15,3-1 1 0,0-5-150 16,3-4 83-16,-2-9-16 0,2-5-55 16,0-3 99-16,-1-4 1 0,1-7-20 15,-2-6 58-15,3-3 25 0,2-7-21 16,2-4 21-16,0-3-15 0,0-1-7 16,0 0 26-16,-2 4-16 0,-6 6-3 15,-5 8 60-15,-4 6 59 0,-6 4 75 16,-1 4-32-16,0 0-172 15,0 4-16-15,0 8 16 0,3 15 3 16,-3 8 58-16,0 9 31 0,0 2-92 16,-3 2 19-16,2 3-19 15,1 4 0-15,0 1-61 0,0 0 59 16,4-3-125-16,2-4-243 0,6-5 145 16,7-10-272-16,4-13-113 0,-3-10 64 15,4-9-18-15</inkml:trace>
  <inkml:trace contextRef="#ctx0" brushRef="#br0" timeOffset="21755.46">26497 3768 1368 0,'0'0'1019'0,"1"-40"-731"16,-5 26-66-16,1 8-43 0,2 3-9 15,1 0-36-15,-1 2-45 0,-1 1-89 16,1 0-1-16,-3 4-79 15,-3 9-38-15,-6 9 118 0,-4 7 0 16,-2 3-24-16,0 1 22 0,6-2 2 16,1 1-58-16,1-3 33 15,3-2-65-15,3 0-86 0,4-5 115 16,1 4-13-16,4-8-48 0,4 1 83 16,2-4 14-16,1-2 9 0,0-2 16 15,1-1 19-15,0 0 13 16,-3-4 39-16,0 4 48 0,1-1 16 15,-5 2-32-15,-1 1-33 0,0 1-9 16,-4-1 22-16,0 4-32 0,-5-1-25 16,-6 2 28-16,-2 2-45 0,-6-3 4 15,-4 1 16-15,-2 2-29 0,-3-1-50 16,-4 1 48-16,-1 1-88 0,-5 0-182 16,-2 1 127-16,4-3-86 0,0-2-355 15,8-6 196-15,10-4 13 16,4-2-262-16,10-10 199 0</inkml:trace>
  <inkml:trace contextRef="#ctx0" brushRef="#br0" timeOffset="22083.57">26511 3946 734 0,'27'-34'293'0,"-7"6"280"0,-1 0-371 16,-7 12-17-16,-6 4 93 0,0 4-112 15,-4 2-28-15,0 4 24 0,-1 0-56 16,0 2-29-16,1 0-77 15,-2 0-42-15,0 4-19 0,0 8 61 16,0 8 42-16,-6 7-10 0,0 2 19 16,-2 5 7-16,-2-1-16 0,4 2-13 15,-1 1 12-15,2 2-41 0,1-2 4 16,1 0 5-16,3 2-9 0,1-6-2 16,6 0 2-16,4-6 0 0,5-2-2 15,2-5 2-15,6-6 0 0,3 3 2 16,5-6 11-16,1-1-13 15,5-5-26-15,0-1 23 0,2-3-7 16,-1-4-95-16,0-4 53 0,-2 0-18 16,-2-3-107-16,-6-1 70 15,-6-1-35-15,-5-2-201 0,-8 0 47 16,-5-2-81-16,-5 4-437 0,-1-5 230 0</inkml:trace>
  <inkml:trace contextRef="#ctx0" brushRef="#br0" timeOffset="22255.43">26701 4138 851 0,'0'0'349'0,"-48"-16"-43"0,32 8 188 16,6 4-261-16,6 2-35 0,4-1 127 15,-1 2-154-15,1-1-49 0,0 2-100 16,7-1-22-16,9 0-45 0,13-2 10 16,6 2 19-16,6-3 16 0,0 2-148 15,-2 1 0-15,-3-2-52 0,-3 2-328 16,-10-2-8-16,-4-2-116 0</inkml:trace>
  <inkml:trace contextRef="#ctx0" brushRef="#br0" timeOffset="22428.85">26583 3814 2088 0,'0'0'292'16,"-16"-45"-85"-16,15 28 153 0,2 5-184 15,10 1-32-15,10 0-35 0,6 1-109 16,12 2-4-16,9-3-94 0,9 6 94 16,10 1-15-16,5 2-198 15,2 2 5-15,-16 0-162 0,-2 0-984 0</inkml:trace>
  <inkml:trace contextRef="#ctx0" brushRef="#br0" timeOffset="25653.43">20622 6388 2020 0,'0'0'140'0,"0"0"-105"0,-21-38-2 16,21 34-7-16,-3 0-4 15,0 2-6-15,1-1-15 0,0 0-1 16,1 1 0-16,1 2-1 0,-3-2 0 15,3 2-3-15,0 0-25 0,0 0 0 16,-2 0-52-16,-4 6 26 16,-4-1 29-16,-5 6 12 0,-1 1 1 15,-3 0 13-15,1 2 2 0,2 2 11 16,-4 2-10-16,1 3 23 16,-1 3-13-16,-3 3 10 0,1 5-1 15,-5 2 1-15,3 5 0 0,-4 2 9 16,1 5-12-16,1 2-18 0,0 0 24 15,2 2-24-15,0 2 20 0,6 0 20 16,-1 2-6-16,3-1-36 0,3-2 8 16,1 1-8-16,4 4 0 0,0-4-20 15,4 4 19-15,0-3 1 0,4-1-16 16,2-1 15-16,6-1 1 16,3-4 6-16,2-1-5 0,5-2 1 15,0-3-2-15,2-2-2 0,3-6 2 16,1 0 2-16,3-2-1 15,2-5-1-15,2-4-10 0,-1-3 10 16,5-6 3-16,-2-4 24 0,2-7-7 16,2-1-18-16,2-4 40 15,-2-5-10-15,5-6 10 0,-4-5 20 16,4-4-26-16,-4-4-10 0,2-4-7 16,-4-4 4-16,-2-3-14 0,-4-3-5 15,-4-4 18-15,-2 0-19 0,-6-8 1 16,0-2 15-16,-5-8-19 0,-2-5 2 15,-5-4-2-15,1-5 0 0,-7 1-9 16,0-2-7-16,-5-2 16 0,-6-2-45 16,-2 1 43-16,-3-1-1 0,-7 3 3 15,-4 3 10-15,-2 6 9 0,-6 7-13 16,-1 7 23-16,-5 9-13 0,1 10-12 16,0 8 12-16,4 11-16 15,4 7-29-15,4 8 0 0,9 9-71 16,6 7-441-16,5 0-128 0,3 2-499 0</inkml:trace>
  <inkml:trace contextRef="#ctx0" brushRef="#br0" timeOffset="26610.37">22747 5796 1621 0,'0'0'169'0,"0"0"-101"0,0 0 68 16,0 0 17-16,0 0-27 0,0 0 10 16,0 0-111-16,0 0-25 15,0 0-65-15,-13-26-22 0,9 30 6 16,-3 4 50-16,-5 3 29 0,-2 5 0 16,-9 1-3-16,-1 1 3 0,-3 0-1 15,-1 2 2-15,-2 3 1 16,-4 0 1-16,2 1 4 0,-2 1-3 15,0 2 0-15,1 2 14 0,-3 3-3 16,7 3 36-16,-2 2 93 16,3 2-93-16,5 3-14 0,3 4-9 15,0 2-7-15,4 1-6 0,3 3 10 16,4 0-22-16,2 1-1 0,4-1-9 16,3-1 9-16,0-3 0 0,3 1-11 15,4-2 11-15,2-3 0 0,4-1-15 16,3-2 15-16,2-2 0 0,3-2-11 15,3-5 10-15,4-4 1 16,4-4-19-16,1-3 19 0,5-5 0 16,-1-8 0-16,2-2 13 0,2-6-12 15,0-4 12-15,1-8 3 0,0-6-12 16,-2-6 15-16,3-4 4 16,-3-4-21-16,0-5 4 0,-1-6-3 15,-2-3 10-15,-4-8-6 0,-1-3 3 16,-2-6-10-16,-6-6-38 0,-2-2 15 15,-3-1-6-15,-6-1-22 16,-3-2 25-16,-4 2 6 0,-6 1 14 16,0 1 6-16,-8 6 0 0,-4 5 0 15,-6 7 13-15,-5 5 0 0,0 10 21 16,-9 8-14-16,3 10-4 0,-7 8-15 16,-4 9-1-16,4 8-23 0,-3 14-54 15,-1 9-59-15,3 5-150 0,9-6-702 16</inkml:trace>
  <inkml:trace contextRef="#ctx0" brushRef="#br0" timeOffset="32471.12">20519 6372 23 0,'0'0'72'0,"0"0"9"16,0 0 53-16,0 0-36 0,0 0-10 15,0 0 29-15,0 0-58 0,0 0-17 16,0 0 33-16,0 0-36 15,0-10 17-15,0 9 28 0,0 1-58 16,0 0 0-16,0 0 33 0,0 0-59 16,0 0-15-16,0 0-47 0,0 0-6 15,0 0 9-15,0 0 59 0,0 4 16 16,0 0 36-16,0 5 40 16,0 5-31-16,-1 4-25 0,-3 4 26 15,1 4-26-15,-2 0 3 0,2 3 16 16,-2 2-22-16,0-1-33 0,-2 2 0 15,2 3 0-15,-5-3-1 0,6-1-2 16,-4-2 2-16,4-1-16 16,0-5-35-16,-1-1-26 0,0-2 3 15,-1-5-137-15,4-2 92 0,-1-6-4 16,0-2-150-16,2-1 59 0,-3-2 30 16</inkml:trace>
  <inkml:trace contextRef="#ctx0" brushRef="#br0" timeOffset="32783.58">20354 6633 473 0,'0'0'492'15,"0"0"-352"-15,0 0 7 0,0 0 90 16,0 0-77-16,0 0-97 0,0 0-63 15,0 0-95-15,0 0 95 0,0 0 43 16,12 1 2-16,-7 15-16 0,2 6-12 16,-2 0-14-16,2-2-3 15,-2-1 0-15,3-2 0 0,2-3-1 16,-1-2-14-16,4-4 11 0,-2-2 1 16,0-2-11-16,1-2 14 0,0-2 0 15,-3 0 3-15,2 0-1 0,-1-6 2 16,1-6 14-16,2-1-17 15,2-2-1-15,-2-3-140 0,3-5-6 16,0 2-46-16,-5 3-369 0,0-2 23 16</inkml:trace>
  <inkml:trace contextRef="#ctx0" brushRef="#br0" timeOffset="33502.4">22706 5642 1499 0,'0'0'62'0,"0"0"-33"15,0 0 124-15,0 0-153 0,0 0-91 16,0 0 81-16,0 0 10 0,0 0 17 16,36 28 5-16,-25-5-22 0,-3 4 0 15,1-1-3-15,-6 4 1 0,2-1-21 16,-5 2-9-16,-3 1 2 15,3 0-93-15,-8 0-275 0,3-8 92 16,-2-3-92-16</inkml:trace>
  <inkml:trace contextRef="#ctx0" brushRef="#br0" timeOffset="33674.25">22655 5886 1304 0,'0'0'289'15,"0"0"-77"-15,0 0-40 0,0 0 120 16,0 0-208-16,0 0-84 0,0 0-230 16,0 0 165-16,0 0 33 15,0 0-17-15,23 38-152 0,-15-21-147 16,-1-1-637-16</inkml:trace>
  <inkml:trace contextRef="#ctx0" brushRef="#br0" timeOffset="38191.11">8082 11926 1565 0,'0'0'303'0,"0"0"-281"0,0 0-22 15,0 0-78-15,0 0 78 0,0 0 95 16,8 38-56-16,1-29-37 0,3-1 15 15,4-1-17-15,-2-3 1 0,0-3 21 16,0-1-22-16,-2 0 16 0,0-4-13 16,1-3 10-16,-1-1-13 15,-3-4 16-15,1-1-15 0,-4-4 16 16,0-3 4-16,-4-3 2 0,-2-5-21 16,0 1 24-16,-2-5-23 0,-5 0 20 15,-2-1-6-15,1 0-14 0,-3 1 16 16,-2 2-3-16,1 2-3 15,-2 4-13-15,1 4 23 0,2 4-10 16,-1 7 9-16,3 4 27 0,2-1 19 16,3 6 13-16,0 0 3 0,0 0-13 15,2 6-55-15,-1 8-15 16,3 13-1-16,4 9 0 0,3 5 26 16,5 3-10-16,1-6-16 0,3-6-22 15,3-2 19-15,1-4-10 16,2-6-29-16,1-7 40 15,-2-1-11-15,2-4-29 0,0-4 40 0,-1-4-14 16,-2 0-29-16,-1-7 22 0,-2-3-32 16,1 0-97-16,-5 0 19 0,2-4-48 15,-5-2-242-15,2 2 156 0,-4-4-39 16,-1 4-389-16</inkml:trace>
  <inkml:trace contextRef="#ctx0" brushRef="#br0" timeOffset="38379.44">8523 11670 85 0,'0'0'238'0,"0"0"671"0,0 0-733 16,0 0-59-16,0 0 186 16,0 0-105-16,0 0 9 0,36 39 23 15,-17-15-153-15,1 1-61 0,3-1-16 16,-2-4-22-16,3-5 21 0,1 0-38 16,6-5-158-16,-3 1-98 0,-4-4-622 15,-4-6-100-15</inkml:trace>
  <inkml:trace contextRef="#ctx0" brushRef="#br0" timeOffset="39035.61">9402 10064 871 0,'0'0'1304'0,"0"0"-1249"0,0 0-7 15,0 0 176-15,0 0-28 0,-32-27-70 16,31 26-87-16,-1 1-39 15,2 0-94-15,3 0-86 0,2 0 180 16,5 0-13-16,3 0 3 0,2 0 10 16,1-4 0-16,-2-4 2 0,-2 0 3 15,-1-7-5-15,0-1-23 16,-1-8 21-16,-3-1 1 0,-2-7 1 16,-1-6 0-16,-1-3 16 0,-3-7-13 15,0-3 16-15,0-1-6 0,-4-1-6 16,-1-4 6-16,-2-1-13 0,-1 2-6 15,0 4 6-15,0 6-2 0,1 11 2 16,-1 8 10-16,0 14 13 16,3 6 2-16,0 6 30 0,2 1-32 15,-2 5-11-15,1 15-24 0,-2 18 2 16,1 12 10-16,4 12 29 0,-1-1-29 16,4-4 16-16,6-2-17 0,2-4 1 15,6-7-45-15,3-12 43 0,0-10-37 16,2-7-29-16,-1-7 39 15,1-5-22-15,-1-3-43 0,-1-6 23 16,0-6-39-16,-2-4-159 0,2-2 61 16,-2-5-16-16,-2-1-307 0,-3 4 71 15,-4 1-45-15</inkml:trace>
  <inkml:trace contextRef="#ctx0" brushRef="#br0" timeOffset="39348.08">9717 9550 75 0,'0'0'1184'15,"0"0"-936"-15,0 0-63 0,0 0 166 16,0 0-144-16,0 0-32 0,0 0-104 16,0 0-71-16,0 0-51 15,0 0 51-15,-16 19 16 0,21-16-3 16,7 2-10-16,0-4-5 0,0 5 2 16,0-1-13-16,-3-2 13 0,-2 2-2 15,0 2-21-15,-1-1 23 16,0 6-2-16,0-1 2 0,-2-3 2 15,-1-1-2-15,-2-5 0 0,2 2-1 16,0-2 1-16,1 0-13 0,4 0 11 16,2-2 2-16,10-10 5 0,10-7 47 15,4-8-17-15,12-11-6 16,4-3-15-16,9-1-14 0,9-7-42 16,4 1-16-16,3 0-262 0,-19 9-672 15</inkml:trace>
  <inkml:trace contextRef="#ctx0" brushRef="#br0" timeOffset="40475.08">12265 9400 1374 0,'0'0'202'15,"0"0"-202"-15,0 0-32 0,0 0 30 16,0 0 2-16,0 0 0 0,0 0 55 16,0 0-32-16,20-54-21 15,-11 29 13-15,0-6-13 0,1 2-2 16,-4-4 3-16,2-3-3 0,-2-2 1 16,-1-2 19-16,-2 0-20 15,-1-1 0-15,-2 1 0 0,-1 0 0 16,-3 0 0-16,-4 3 29 0,1 3-26 15,-1 9 17-15,-1 2 29 0,0 6 16 16,1 4 94-16,2 6 58 0,1 4-130 16,0 2 43-16,-1 1 18 0,1 8-83 15,-3 13-65-15,1 14 16 16,2 12-3-16,1 5-13 0,4-3-3 16,3-5 3-16,3-3-2 0,4-5-50 15,2-1 39-15,2-10 0 0,1-2-48 16,1-6-20-16,0-7-55 0,1-5-97 15,-1-5 90-15,2-3 10 0,-4-9-59 16,2-2 55-16,-2-5-84 16,-1-2-196-16,-1-2 208 0,0-1-16 15,-3 1-29-15,-1 2 195 0,-1 0 59 16,-2 1 16-16,1 2 36 0,-6 2 72 16,0 6 287-16,0 3-105 0,0 3-19 15,-3 3 181-15,0-2-244 16,1 0-42-16,0 2 22 0,-2 0-120 15,3 1-72-15,1 0-12 0,0 5-49 16,0 2 11-16,0 3 21 0,5 4 4 16,1-2-6-16,2 0-7 0,1-3 10 15,-1 0-7-15,3-1 5 16,-2-2 17-16,2-2-19 0,-3-2 19 16,0 1 1-16,-3-3 0 0,-2 3 0 15,-1-2-13-15,2-1 13 0,0 1-16 16,-2 1 15-16,-2-2 1 0,0 0 75 15,0 0-27-15,0 0-16 0,0 0-32 16,1 0-10-16,0 0-28 0,5-3 38 16,7-2 61-16,7-6-15 0,8-5 1 15,7-3-32-15,7-2-15 0,4-2-35 16,6 1 2-16,6-2-161 0,-12 6-446 16,-1-3-333-16</inkml:trace>
  <inkml:trace contextRef="#ctx0" brushRef="#br0" timeOffset="41115.61">15271 10330 20 0,'0'0'48'0,"0"0"1561"16,0 0-1609-16,0 0 0 0,0 0 156 15,0 0-20-15,0 0-22 0,0 0-4 16,-29 18-97-16,29-18-12 0,0 0 22 16,0-4 9-16,3-10-32 0,2-8-4 15,3-9 1-15,-3-6 2 16,1-6 1-16,-1-2 2 0,3-6 0 16,-5 0 12-16,-1-2-14 0,1-2 0 15,-3 3 2-15,0 3 0 0,-4 8 1 16,0 9 29-16,-3 8 16 15,2 6 46-15,0 10 122 0,1 3-29 16,1 5-42-16,0 0-1 0,2 5-103 16,-3 14-41-16,1 20-51 0,-1 14 51 15,2 12 0-15,2 2 13 16,2-4-15-16,8-1 2 0,0-3-74 16,6-2 74-16,4-5-19 0,2-2-193 15,2-5 35-15,1-5-49 0,2-3-253 16,-1-10-1147-16,-7-11 1505 0,-2-8 108 0</inkml:trace>
  <inkml:trace contextRef="#ctx0" brushRef="#br0" timeOffset="41540.9">15586 10268 939 0,'0'0'319'0,"0"0"-273"16,0 0 61-16,-13-36 102 0,7 32 31 15,4 0 91-15,-1 1-250 0,-1-1 3 16,3 4 29-16,1-1-80 15,0 1-33-15,0 0-143 0,0 0 53 16,1 1 48-16,0 2 37 0,2-1 3 16,2 2 2-16,-2 0 2 0,2 2 24 15,1 2-10-15,2-3 39 16,-3 6-38-16,4-3-17 0,6 0-45 16,-2-3 45-16,3 0 49 0,2-5-14 15,-2-1-22-15,-2-7 0 0,2-1-3 16,0-2-8-16,2-4-2 0,-1-3-7 15,-1 3-6-15,-1-5 12 0,-2 3-9 16,-1 3 10-16,-5 2 2 0,-1 7 8 16,-2 4-10-1,-1-1 0-15,-3 2-36 0,3 3 36 0,-3 14 101 0,0 13 166 16,-3 8-109-16,0 5-71 0,1 1-65 16,2 0-5-16,2-4-17 0,6 4-56 15,3 0 54-15,5-3-38 16,3-3-952-16,3-8 725 0,5-11 205 15,-8-8-566-15,1-11-200 0</inkml:trace>
  <inkml:trace contextRef="#ctx0" brushRef="#br0" timeOffset="42322.92">18417 6622 1795 0,'0'0'201'16,"0"0"-142"-16,0 0 45 0,0 0 38 15,0 0-142-15,0 0-19 16,0 0-43-16,0 0 60 0,0 0-29 16,37-13 31-16,-18 13 1 0,2-3 18 15,-1-2-19-15,3-4 0 0,-1-3-78 16,1-3-38-16,0-4 5 0,1-6-110 15,-4-2 88-15,-2-3 19 0,1-2-42 16,-6-3 117-16,-1-5 22 0,-1-1 17 16,-4-2 30-16,-3 4 6 0,-2 5-18 15,-2 3 28-15,0 4 61 16,0 10 104-16,-2 5-81 0,-2 5 23 16,0 6 162-16,1 1-167 0,-2 0-60 15,-5 13-88-15,-3 13 16 0,0 11 10 16,2 7 51-16,6 1-38 15,2-3-39-15,6-4-19 0,2-2 17 16,8-1-20-16,2-6-23 0,2-5 32 16,2-6-7-16,1-8-57 0,-1-4-124 15,-3-6 192-15,2-4 9 16,-6-4 0-16,-1-4-3 0,0 0 3 16,-3-3 9-16,0-4 7 0,-2 2 10 15,1 0-23-15,-2-2 10 0,1 3 1 16,-1 1-13-16,-4 5-1 0,2 3 0 15,-3 3 0-15,0 4-1 0,3 0-40 16,-3 1-121-16,1 7 88 0,3 8 50 16,-3 2 8-16,5 6-33 0,-2-2-198 15,4 1 16-15,0-3-49 16,0-4-420-16,2-1 253 0</inkml:trace>
  <inkml:trace contextRef="#ctx0" brushRef="#br0" timeOffset="42588.51">19206 6312 767 0,'0'0'154'0,"0"0"214"0,0-39-147 15,-3 35 13-15,-2 0 117 16,2 0-222-16,1 3-22 0,-2-1-48 16,0 2-59-16,0 4-72 0,-2 7-28 15,1 8 64-15,-2 5 17 0,6 1-20 16,-3-1 26-16,3-3-16 0,1 2-23 15,1-3-3-15,3 1-4 0,0-2-28 16,4-4 41-16,-1-1 20 0,-1-3-16 16,0-6 29-16,-4 2 12 0,1-2-35 15,2 1-13-15,-2-1-19 16,-2-1-137-16,3 1 71 0,-2-2-61 16,-1-2-203-16,-1-1 173 0,0 0 36 15</inkml:trace>
  <inkml:trace contextRef="#ctx0" brushRef="#br0" timeOffset="42744.77">19203 6426 303 0,'0'0'421'0,"0"-41"253"0,11 21-374 16,5-1-67-16,8 1 72 0,7-3-221 15,11 3-32-15,13-1-52 16,10 2-12-16,18 4-17 0,10 1-16 16,10 0-185-16,-22 4-192 0,3-2-1116 0</inkml:trace>
  <inkml:trace contextRef="#ctx0" brushRef="#br0" timeOffset="43793.62">25167 7113 186 0,'0'0'156'0,"40"-36"86"0,-21 19-115 16,-2 3 0-16,-1 1 52 0,-1 1 124 16,-4 4-153-16,-5 1-17 15,-3 2 49-15,0 2-91 0,-2-1 10 16,-1 3 107-16,0-3-115 0,-4 3-21 16,-9 1-72-16,-15 6-17 0,-11 4-12 15,-9 7 29-15,-11 4 16 16,-2 1 10-16,-4 0 20 0,-6 1-1 15,-1 2 7-15,-4 1 41 0,1-1-2 16,-1 2-1-16,3 1 35 16,6 0-28-16,5 0-27 0,10-2-28 15,5 2 6-15,10-2-48 0,10-2-10 16,8-2 8-16,13 0 2 0,6-1-86 16,9 0 70-16,11-1-7 0,8 0-56 15,9-1 79-15,5-2 0 0,8-2-68 16,2 1 33-16,7-4-29 0,0 1-62 15,-1 1 78-15,0-1 2 0,-8 2-25 16,-4 2 68-16,-8 2-13 0,-8-1 4 16,-8 4 11-16,-8-2 0 15,-8 6-10-15,-6 1 11 0,-9 2 0 16,-10 5 20-16,-3-1 3 0,-10 4 97 16,-8 6-48-16,-3 0-40 15,-5-1-29-15,-1 1 10 0,2 2 16 16,2-6-6-16,3 2-4 0,4-2 13 15,7-4-19-15,3-1-3 0,1 0 2 16,7-1-12-16,4-4-33 0,3 1 31 16,5-4 2-16,5-4-35 0,3-2 35 15,3-3-3-15,6-1-52 16,3-3 55-16,6-1-1 0,6-4-19 16,5-4 20-16,6-1 20 0,5-3-14 15,5 0 14-15,2 0-17 0,5-3 10 16,1 1-10-16,2-1-3 0,2-2-19 15,-1 3 16-15,1 0-116 0,-2 0-230 16,-4 1-63-16,-13 0-157 0</inkml:trace>
  <inkml:trace contextRef="#ctx0" brushRef="#br0" timeOffset="44404.03">25425 7965 1918 0,'0'0'176'15,"0"0"-66"-15,0 0 26 16,-39-15-81-16,38 18 35 0,-2 4-90 16,-1 5-31-16,3 6 15 0,1 5-23 15,2-2 37-15,5-1-14 0,2-4-7 16,1-4 10-16,3 0-3 0,-2-5-39 16,2 0-13-16,-1-6 13 0,1-2-49 0,1-7 94 15,2-7 10 1,1-5 20-16,0-4 9 0,3-7-13 0,3-5 14 0,1-5 28 0,3-6-19 15,2-3-11-15,-2-6 11 16,1-2 3-16,-2 2 10 0,-3-1-49 16,-3 4 0-16,-3 1 8 0,-3 2-11 15,-2 6 0-15,-6 7-15 0,-2 5 15 16,-4 7 0-16,-5 7 0 16,-4 6 64-16,-3 4-64 0,-2 7-5 15,-2 4 4-15,-2 9-28 0,-4 10 29 16,0 8 2-16,-1 4 17 0,2 8 18 15,3 0-24-15,6 4 0 0,6-2-7 16,3 0 7-16,3 0-13 0,5-6 3 16,6 1-3-16,1-7 0 0,5 0-3 15,2-4 3-15,2-3 0 0,5-5 0 32,0-1 2-32,1-6 0 15,1-3-2-15,-1-4 2 0,-1 0-2 16,0-5-5-16,-1-1 2 0,-1 0-55 15,-1-1-107-15,-1-5 35 0,0 1 4 16,-1 1-186-16,-1-1-10 16,-8-1-92-16,3 1-570 0</inkml:trace>
  <inkml:trace contextRef="#ctx0" brushRef="#br0" timeOffset="44654">26277 7857 2400 0,'0'0'336'0,"0"0"-317"0,0 0-19 16,0 0 0-16,0 0-13 0,-35 25 1 15,23 2-5-15,0 5 16 0,1 0 1 16,2 3-51-16,0 2 2 16,-3 4-138-16,-2 3-263 0,4-10-1295 15,-2-2 1618-15</inkml:trace>
  <inkml:trace contextRef="#ctx0" brushRef="#br0" timeOffset="44862.89">26279 7573 1895 0,'0'0'0'0,"0"0"-17"16,0 0-627-16,0 0 201 0,0 0-131 0</inkml:trace>
  <inkml:trace contextRef="#ctx0" brushRef="#br0" timeOffset="45391.52">26439 6784 1876 0,'0'0'367'0,"0"0"-325"0,0 0-29 16,0 0-13-16,0 0-26 0,47-16 13 16,-30 26-8-16,-3 6-11 15,-2 0 6-15,-2 3-16 0,0 2 23 16,-5 2 2-16,-1 1-12 0,-4 0-39 16,-3 0-16-16,-3 0-50 0,-4 1 76 15,-3-5 16-15,-2 3 29 16,1-4 13-16,-4-2 0 0,1 0 26 15,-2 1-10-15,2-4-14 0,1-2 34 16,4-4-35-16,5-2 25 0,5-2 45 16,2-3-41-16,0 0 67 0,0-1 331 15,5-1-425-15,11-6-1 0,12-2 51 16,5-3-1-16,7 1-1 0,-1-1-12 16,1 6-25-16,1-2-14 0,2 2-36 15,2 2 35-15,-1 4-24 0,0 0-147 16,-5 6-83-16,-10-1-73 0,-6 0-792 0</inkml:trace>
  <inkml:trace contextRef="#ctx0" brushRef="#br0" timeOffset="45782.99">24081 9221 2108 0,'0'0'136'0,"0"0"6"16,-34-40 55-16,29 36-55 15,2 3-16-15,1 1-20 0,2 0-100 16,0 1-6-16,0 10-154 0,4 9 153 15,1 4 0-15,0 5-35 0,1 0 36 16,-2 2-25-16,1-3-211 16,2 1 45-16,-2 2-42 0,-2-4-361 15,1-7 134-15,0-3-104 0</inkml:trace>
  <inkml:trace contextRef="#ctx0" brushRef="#br0" timeOffset="45986.1">24081 8949 2194 0,'0'0'256'0,"-20"-43"-192"16,13 31-5-16,3 8-56 0,3 2 13 16,1 2-32-16,1 0 0 15,10 0-146-15,6 2-32 0,7 6-36 16,0 0-43-16,-4-1-496 0,-4-4 101 15</inkml:trace>
  <inkml:trace contextRef="#ctx0" brushRef="#br0" timeOffset="46173.61">24426 8854 2088 0,'0'0'502'0,"0"0"-428"0,0 0-74 16,0 0-1-16,0 0-115 0,0 0 38 16,36-9 33-16,-11 17-16 0,2 0-140 15,0 4-250-15,-7-4 5 0,-4-1-183 16</inkml:trace>
  <inkml:trace contextRef="#ctx0" brushRef="#br0" timeOffset="46361.09">24391 9284 2332 0,'0'0'269'0,"0"0"-269"16,0 0-5-16,0 0-101 0,0 0 28 15,52-15 78-15,-14 7 0 0,-1 0-218 16,2-1-15-16,-1-2-86 15,-8 4-664-15</inkml:trace>
  <inkml:trace contextRef="#ctx0" brushRef="#br0" timeOffset="46579.81">25007 9058 1327 0,'0'0'1384'16,"0"0"-1216"-16,0 0-168 0,0 0 0 15,4 50 35-15,2-20 74 0,3 8-58 16,2-5-51-16,2 3-51 16,2 0 50-16,-2 1-54 0,2 5-318 15,-3-1 34-15,-4-9-171 0,-3-1-1235 0</inkml:trace>
  <inkml:trace contextRef="#ctx0" brushRef="#br0" timeOffset="47363.37">24430 6489 1769 0,'0'0'133'0,"0"0"-45"0,0-33 16 16,-5 27-26-16,-1 2 6 0,-2 4 20 16,0 3-104-16,-5 9-55 0,-6 11 31 15,-3 9 22-15,-1 2-9 0,2 2 10 16,3-4-22-16,4 2 20 0,4-2-27 15,5-3-5-15,5-5-59 0,4-4-107 16,7-3 113-16,2-3 42 0,3-5 24 16,0-1 22-16,4-4 0 0,-4-1 2 15,1-1-2-15,1-2 13 16,-4 0 32-16,-2 2 33 0,-1-2-19 16,-4 1 38-16,-5 0-42 0,2 2-19 15,-2 0 6-15,0 2-13 0,-2 7 10 16,-5 1 29-16,-6 7-32 0,-2 3-7 15,-3-2-29-15,-1 2-11 16,-2-2 9-16,0 3-24 0,-2-4 0 16,-2 2-61-16,2-6-118 0,2-3 82 15,3-5 19-15,3-7-3 0,4-1 107 16,2 0 23-16,3-1 29 16,0-6 0-16,0-1-50 0,4-8-2 15,3-2-7-15,5-4-32 0,8 0-39 16,4-1-13-16,5-2-88 0,-5 5-417 15,3-3 45-15</inkml:trace>
  <inkml:trace contextRef="#ctx0" brushRef="#br0" timeOffset="48211.37">24265 6420 1554 0,'0'0'452'0,"0"0"-364"0,0 0-88 15,0 0-30-15,48-19 30 16,-18 15 8-16,6 1 28 0,6-3-14 16,2 4-22-16,5-2-16 0,6 0-10 15,5-1-207-15,-14 1-154 16,4-4-193-16</inkml:trace>
  <inkml:trace contextRef="#ctx0" brushRef="#br0" timeOffset="48718.14">27230 7690 2520 0,'0'0'97'0,"0"0"-97"16,0 0-7-16,0 0 5 0,0 0-30 16,-32 28 0-16,25-4 19 0,1 7 0 15,0 1-42-15,2 0-49 0,0 1-100 16,0 2-413-16,0-8 132 16,-2-2-147-16</inkml:trace>
  <inkml:trace contextRef="#ctx0" brushRef="#br0" timeOffset="48858.75">27133 7448 1912 0,'0'0'143'0,"-11"-34"-69"0,6 24-44 15,3 7-29-15,2 3-1 0,0 0-59 16,2 4-220-16,3 9-53 15,0-2-479-15,1 8 185 0</inkml:trace>
  <inkml:trace contextRef="#ctx0" brushRef="#br0" timeOffset="49093.1">27285 7620 2115 0,'0'0'405'0,"0"0"-183"0,0 0-112 16,0 0-14-16,0 0 49 16,0 0-145-16,0 0-126 0,0 0 53 15,0 0 73-15,-23 60 0 0,18-28-51 16,1 1 13-16,0 3-123 0,-3 1-195 16,-1 2 123-16,-1 1-43 0,-1-3-277 15,5-7 171-15,2-12-429 0</inkml:trace>
  <inkml:trace contextRef="#ctx0" brushRef="#br0" timeOffset="49392.07">27241 7968 91 0,'0'0'431'0,"22"-34"-69"16,-10 13 19-16,-1-2-215 0,1 2-30 16,1-2 105-16,-2 3-127 0,-2 3 19 15,-2 2 45-15,-3 6-87 0,0 1-20 16,-1 4 52-16,-3 0-56 16,1 3-12-16,0 1-55 0,1 0-19 15,-1 0-88-15,2 5 55 0,1 7 50 16,2 3 1-16,0 2-19 0,0 2 7 15,2-5 0-15,2-4-81 16,2-5 33-16,5 0 22 0,2-5 39 16,1-2 22-16,1-2 7 0,2-2-9 15,-2 0-20-15,0-1 13 0,2 0-11 16,-4 1-2-16,-1-2-1 0,0 1-12 16,-2 2-26-16,-3-1-6 0,2 4-104 15,-2-2 13-15,0 4-49 0,-1 0-281 16,-4 0 72-16,0 0-75 0</inkml:trace>
  <inkml:trace contextRef="#ctx0" brushRef="#br0" timeOffset="50239.75">28186 7437 2451 0,'0'0'194'0,"0"0"-114"0,0 0-24 16,0 0-56-16,0 0-113 0,0 0 100 16,9 51 13-16,-9-13 3 0,-1 5 2 15,-3 0-5-15,0-2-2 0,0 2-43 16,0-3-10-16,0-4-74 0,1-3-150 15,2-8 123-15,1-10-9 16,1-6-528-16,3-6 693 0,-1-3 71 16,0-4 170-16,1-7-26 0,1-9-91 15,2-6 38-15,1-4-61 0,-3 0 38 16,3-1 104-16,1-1-146 0,1 0-7 16,-1 0 1-16,2 0-20 15,-1 3-51-15,-2-1-14 0,0 6 13 0,0 3-19 16,-2 2 1-16,-1 6 19 0,-1 5-1 15,-3 3-9-15,1 1 28 16,-1 2-38-16,-1 2-13 0,0 4-86 16,1 6 47-16,-1 8 52 0,0 8 0 15,-2 2 10-15,-2 0-8 0,1-4-2 16,2-2 0-16,1 1-9 16,0-4 8-16,0-2 1 0,4-6-23 15,-3-1 23-15,0-4 0 0,2-2-15 16,-2-2 15-16,2 2 3 0,-2-2 0 15,1-2 36-15,0 0 25 0,2-8 49 16,6-6-81-16,-1-4-32 0,4-2 3 16,1 1 26-16,-4 3-16 0,2 0-4 15,-1 4 17-15,-4 4-1 0,-2 1-15 16,-2 5 60-16,-2 0-18 16,2 2-39-16,-2 0-13 0,2 2-51 15,2 3-6-15,0 7 57 0,2 5 0 16,0 5-47-16,-2 0 34 0,0 1 13 15,-2-4-83-15,0 3 12 0,-1-4-35 16,1-1-113-16,0-1 86 16,-1-5-32-16,4-2-201 0,2-4 70 15,5-5-20-15,4-2-123 0,5-5 266 16,-1-5 49-16,-2-3 46 0,-5 2 78 16,2-6 18-16,0-1 64 0,-1-2 84 15,0 0 13-15,-2 4 167 16,-2-1-80-16,-3 4 27 0,-4 7 187 15,0 3-270-15,-4 1-36 0,1 4 39 16,-1 0-130-16,1 1-83 0,-1 9-128 16,2 8 128-16,-2 8 0 0,0 3-16 15,0 3 3-15,0-1 10 0,-2 1-297 16,1 1 80-16,-3 2-88 16,0-9-511-16,1-4 66 0</inkml:trace>
  <inkml:trace contextRef="#ctx0" brushRef="#br0" timeOffset="50396">28925 7304 1679 0,'0'0'192'0,"0"0"-112"0,0 0-80 16,0 0-29-16,0 0-322 15,0 0 103-15,-36 24-126 0,26-4-575 0</inkml:trace>
  <inkml:trace contextRef="#ctx0" brushRef="#br0" timeOffset="50802.28">29014 7436 985 0,'0'0'1218'0,"0"0"-1076"16,0 0 152-16,0 0-236 0,0 0-42 15,0 0 97-15,33 17-39 0,-23 3-45 16,-4 1-19-16,1 5 2 16,-4 2-12-16,-3-2-54 0,0 4 54 15,-6-1-13-15,0-2-264 0,-2-1-40 16,1-4 246-16,0-9 39 0,3-4-33 16,3-6 0-16,1-3 65 0,4-5 120 15,7-9 16-15,3-6-16 16,8-6-62-16,-1-2 16 0,6-3 24 15,-3 6-43-15,2-1-13 0,5 4-26 16,-3 0 16-16,0 5-30 0,-1 6 11 16,-5 3 35-16,-2 4-16 0,-1 4 4 15,-3 4 2-15,-1 3-38 0,-3 5 22 16,0 1-22-16,1 3 0 16,0 3-14-16,-2 1 14 0,2 1 0 15,-3 1-10-15,2-4 10 0,-3 1 0 16,4-7-19-16,5-4 19 0,6-4 1 15,6-5 15-15,2-6 35 0,4-2-35 16,2-3-6-16,0-2 3 16,2-3-13-16,-1 0-64 0,-4-2-38 15,-5 2-82-15,-10-6-352 0,-8 7-195 16,-6-11-715-16</inkml:trace>
  <inkml:trace contextRef="#ctx0" brushRef="#br0" timeOffset="51505.34">18901 8918 293 0,'0'0'1699'16,"-39"-28"-1514"-16,26 19-81 15,2 6-66-15,6 1 27 0,2 2 74 16,-1 0-78-16,3 0-61 0,-2 9-103 15,2 7 58-15,1 11 45 0,1 6 13 16,3 6 3-16,0 2 0 0,-1 4-6 16,-1 6 12-16,1 5 1 0,-3 1-23 15,0 2 0-15,0-2 0 0,0 2-9 16,-3-2 9-16,1-2 0 16,2-8-19-16,0-9-78 0,2-11 26 15,2-12-94-15,0-7 35 0,2-7 46 16,-1-1 9-16,6-11 26 0,5-10-84 15,-4-12-381-15,0 2-69 16,-4-4 61-16</inkml:trace>
  <inkml:trace contextRef="#ctx0" brushRef="#br0" timeOffset="51708.45">18893 8949 810 0,'-11'-45'29'0,"-1"6"310"15,-1 2-108-15,2 10 7 0,0 6 226 16,2 3-211-16,4 6-76 0,1 4 27 15,1 3-105-15,3 1-41 0,5-1-48 16,7-2-10-16,11-1-55 0,10-1-16 16,7 1 71-16,2 0-12 0,-1 4-34 15,2 1 30-15,-3-1-61 0,1 4-185 16,-1 0 84-16,-5 7-23 16,-5 3-251-16,-6 4 120 0,-5-4-120 15,-11 4-306-15</inkml:trace>
  <inkml:trace contextRef="#ctx0" brushRef="#br0" timeOffset="51944.96">18865 9241 1041 0,'0'0'531'0,"0"0"-138"16,-39 36-241-16,35-31-12 0,4-2 31 15,4 0-158-15,8-1-12 0,9-2 99 16,10-4-38-16,6-5-20 0,6-2-16 15,1-5-23-15,1-1-3 0,2-2-34 16,1 1 32-16,1-1-36 0,2 2-218 16,-10-1 52-16,5 4-16 0,-10-1-291 15,-4 3 117-15,-10 3 3 16,-3 2-234-16</inkml:trace>
  <inkml:trace contextRef="#ctx0" brushRef="#br0" timeOffset="52085.57">19501 9056 205 0,'0'0'793'0,"0"0"-477"0,0 0-79 16,0 0-6-16,0 0-72 0,0 0 36 15,4 34 61-15,-3-11-179 0,0 4-22 16,3-2-23-16,-1 2-28 16,1-2-4-16,1 2-33 0,2-1-5 15,-3 0-105-15,-1 6-236 0,-2-10 84 16,-1 0-116-16</inkml:trace>
  <inkml:trace contextRef="#ctx0" brushRef="#br0" timeOffset="52632.41">19502 8745 1477 0,'0'0'238'16,"0"0"-206"-16,0 0-32 0,0 0-150 16,0 0 88-16,0 0 42 0,11 51 19 15,-1-21 0-15,1 0-12 16,-2-1-26-16,3-4-26 0,2-1-7 15,-2-4 5-15,0-6 67 0,0-4 1 16,-2-3 116-16,-2-3 49 16,-2-1 20-16,-4 1 100 0,4 0-140 15,-1-2-14-15,0 2 66 0,1-1-114 16,-4 1-17-16,4-1 36 0,-4-1-38 16,1-2-23-16,-2 3-36 0,3-3 26 15,-2 1-32-15,2-1 0 0,0 0 20 16,0 2-20-16,2-2-7 15,0 0 7-15,0 0 0 0,4-2-11 16,0-2 11-16,4-5 16 0,2 0-16 16,-3-1 36-16,-1 2-36 0,-3 3 9 15,-2 4-10-15,-2 1 1 0,1 0-45 16,-1 0 44-16,0 1 1 0,3 2-19 16,2 3 17-16,-1 4 2 15,0 0-16-15,1 2 16 0,-6 2 0 16,1-5-11-16,-2 3 11 0,-3 0 0 15,0-4 10-15,0-1-10 0,0-3 0 16,0-3-24-16,1-1 24 16,0 0 42-16,3 0 38 0,0-7-6 15,4-3-39-15,6-8-32 0,2-2 39 16,2-1-23-16,-3 5-19 0,-3 4 26 16,-3 3-26-16,2 1-41 15,0 2 29-15,1 2 2 0,0 3-93 16,1 1 7-16,2 0-68 0,1 5-236 15,0 5 76-15,-2-4-128 0,0 1-571 0</inkml:trace>
  <inkml:trace contextRef="#ctx0" brushRef="#br0" timeOffset="53241.71">21015 8409 1811 0,'0'0'237'15,"-32"-41"-29"-15,12 27 180 0,-1 10-189 16,0 4-41-16,-7 4-21 0,-2 10-57 16,-3 6-48-16,-3 10-6 0,-1 5 44 15,-3 6-26-15,5 5-40 0,0 2 43 16,5 2-47-16,6-4-42 15,5-5 23-15,6-6 18 0,7-6-15 16,6-5 15-16,2-1 1 0,8-6-45 16,5-2 45-16,1-2 0 0,5-2-40 15,6-3 27-15,4-4 13 0,5-3-227 16,1-1 95-16,0-4-61 0,2-3-366 16,-11 3 56-16,-3-4-171 0</inkml:trace>
  <inkml:trace contextRef="#ctx0" brushRef="#br0" timeOffset="53397.96">21130 8804 2455 0,'0'0'281'16,"0"0"-101"-16,0 0-157 0,0 0 31 16,0 0-54-16,4 54 29 0,-4-28 18 15,8 0-47-15,-1 0-77 16,1 2-3-16,2 2-168 0,-3 1-461 15,-2-8 62-15,-5-1-379 0</inkml:trace>
  <inkml:trace contextRef="#ctx0" brushRef="#br0" timeOffset="54085.47">21475 8404 2229 0,'0'0'372'0,"0"0"-99"0,0 0-125 16,0 0-148-16,0 0-6 0,0 0 6 15,0 0 25-15,-24 64-25 16,23-27 35-16,1 0-35 0,0-1-53 15,0-1 51-15,-4 0-15 0,4-2-144 16,-3-4 39-16,2-2-10 0,1-11-111 16,-1-5 104-16,1-9 9 0,0-2 53 15,0-1 77-15,0-8 172 0,0-11-82 16,0-8-87-16,2-4 33 0,1-4 68 16,1 1-14-16,1-2-12 0,2 1 0 15,1 0-20-15,-3 1-10 16,6 3-6-16,0 3 0 0,1 3-23 15,-3 8-15-15,-2 4 31 0,-2 8-3 16,0 2-26-16,1 2 36 0,4 2-42 16,1 4-54-16,2 11 54 15,-2 6 0-15,1 6 2 0,-1 2 17 16,-3 2-19-16,2 0 0 0,2-2 0 16,-2-1 0-16,0-4-42 0,1-5 42 15,1-2-1-15,-4-9-44 16,-3-1 44-16,1-2-34 0,-5-4-109 15,0 1 73-15,3-1 16 0,-4-1 55 16,0-9 139-16,0-7-123 0,0-7-13 16,0-1-3-16,2-3 13 0,-2 5-6 15,2-4 18-15,0 4-15 0,3-4-7 16,-1 5-3-16,5 0 16 0,-2 5-6 16,1 2 57-16,-3 8 4 0,-1 0-10 15,2 5 3-15,-2-2-64 16,5 3-25-16,3 2 25 0,5 6 0 15,-1 4 3-15,2 2-3 0,-2 2 0 16,-3 0-24-16,-1 2 24 0,-3 0 0 16,1 2-9-16,-1 2 9 15,-4 0 0-15,-1 1-31 0,-2 1 28 16,0-1 3-16,-2 1-128 0,0-2-7 16,0 0-46-16,-2-4-249 0,2-4 4 15,-2-5-169-15</inkml:trace>
  <inkml:trace contextRef="#ctx0" brushRef="#br0" timeOffset="54355.8">22182 8242 2413 0,'0'0'239'16,"0"0"-65"0,0 0-110-16,0 0-64 0,0 0-70 15,0 0 18-15,0 0 26 0,0 0-38 16,-8 50-94-16,12-25-117 0,0-8-602 16,-4-6-131-16</inkml:trace>
  <inkml:trace contextRef="#ctx0" brushRef="#br0" timeOffset="54527.66">22263 8805 2500 0,'0'0'474'0,"0"0"-359"15,-22 32-95-15,10-8 11 0,4 3 17 16,-2 2-48-16,4 4 0 0,-2 6-77 15,1 1-20-15,2 0-131 0,-1-5-509 16,5-9-10-16,-4-8-379 0</inkml:trace>
  <inkml:trace contextRef="#ctx0" brushRef="#br0" timeOffset="54973.25">22845 8102 241 0,'0'0'2300'16,"-16"-34"-2151"-1,4 26-40-15,2 6 62 16,-3 5-69-16,-3 6-102 0,-5 9-64 15,-2 4 64-15,-4 5-19 0,2 5-24 16,0-1 41-16,2 2 1 0,3-1-76 16,1 0 41-16,5-3-34 0,3-2-79 15,6-7 104-15,5-1 10 0,1-3-33 16,4-4 68-16,2-2 0 0,1 1 3 16,3-2 7-16,2 1 19 0,3-1 26 15,0 0 38-15,0 1-9 0,1 2 0 16,1-2-23-16,-4 4-29 0,0-2-22 15,-1 1 31-15,-5 0-41 0,-1 1-3 16,-3-2 2-16,-3 1 1 0,-2-1-32 16,-5 0 32-16,-2-1 0 0,-2-2-32 15,-6 0 6-15,0 1-32 16,-4-4-80-16,-2 2 22 0,0 0-46 16,3-2-334-16,4-4 67 0,7-2 15 15,8-8-211-15,0-1 308 0</inkml:trace>
  <inkml:trace contextRef="#ctx0" brushRef="#br0" timeOffset="55192.07">22993 8282 1549 0,'0'0'195'0,"0"0"68"0,0 0 242 0,0 0-266 16,33-26-69-16,-28 26-54 15,2 2-65-15,1 8-12 0,-3 8-14 16,5 8 42-16,-6 4-44 0,-2 5-7 15,0 0 3-15,-1 3-19 0,-1 1-62 16,0 4 59-16,0 2-20 0,-4 2-284 16,-3-1-35-16,-1 0 9 0,-1-5-118 15,0-10-190-15,3-9-76 0</inkml:trace>
  <inkml:trace contextRef="#ctx0" brushRef="#br0" timeOffset="55410.8">22989 8164 1375 0,'0'0'1031'0,"0"0"-783"0,-43-39-77 16,38 35-10-16,3 3 34 15,1-1-90-15,1 2-105 0,3 0-188 16,13 0 153-16,9 0 32 0,10 0-30 15,5-4 31-15,4-1-34 0,-2-3-241 16,5-1 103-16,1-3-46 0,3 0-247 16,-5-2 152-16,1 1-11 0,-14 4-348 15,-2-1 214-15</inkml:trace>
  <inkml:trace contextRef="#ctx0" brushRef="#br0" timeOffset="55676.39">23766 8010 2504 0,'0'0'338'15,"8"-33"-232"-15,-3 24-16 0,6 6-90 16,1 0-16-16,1 2-26 0,1 4-112 16,-1 5-29-16,0 0-89 0,-3 2-513 15,-4-3 26-15</inkml:trace>
  <inkml:trace contextRef="#ctx0" brushRef="#br0" timeOffset="55863.87">23582 8560 2433 0,'0'0'461'0,"0"0"-186"16,0 0-106-16,63-40-137 0,-15 25-4 16,12 2-28-16,5 3-73 15,11 1 72-15,9 1-134 0,5-3-427 16,-21 3-134-16,3-8-755 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g"/>
          <inkml:channel name="T" type="integer" max="2.14748E9" units="dev"/>
        </inkml:traceFormat>
        <inkml:channelProperties>
          <inkml:channelProperty channel="X" name="resolution" value="622.47339" units="1/cm"/>
          <inkml:channelProperty channel="Y" name="resolution" value="1100.30225" units="1/cm"/>
          <inkml:channelProperty channel="F" name="resolution" value="22.75278" units="1/deg"/>
          <inkml:channelProperty channel="T" name="resolution" value="1" units="1/dev"/>
        </inkml:channelProperties>
      </inkml:inkSource>
      <inkml:timestamp xml:id="ts0" timeString="2024-06-18T11:10:01.339"/>
    </inkml:context>
    <inkml:brush xml:id="br0">
      <inkml:brushProperty name="width" value="0.05292" units="cm"/>
      <inkml:brushProperty name="height" value="0.05292" units="cm"/>
      <inkml:brushProperty name="color" value="#FF0000"/>
    </inkml:brush>
  </inkml:definitions>
  <inkml:trace contextRef="#ctx0" brushRef="#br0">18715 5287 1507 0,'0'0'153'0,"0"0"-85"0,0 0-19 32,-38-24 12-32,26 24 53 0,-4 6 6 15,-3 6-97-15,-4 6-21 0,-1 3 53 16,-6 8-6-16,-8 5-10 0,1 8-8 16,-10 6-31-16,-2 7 0 0,-7 5 22 15,-7 7 1-15,-2 2-10 0,-7 4-12 16,1-1 0-16,-5 3 12 0,0-6-11 15,0-2 24-15,0-4 33 16,-1-5 63-16,2-3-18 0,2-6-11 0,1-2 13 0,4-3-29 16,3-4-13-16,1-3-28 15,9-3 12-15,3-8-42 0,7 1 13 16,3-4-9-16,8-6-10 0,4-2-62 16,6-6-12-16,6-1-102 0,3-4-267 15,4-1 16-15,1-3-204 0</inkml:trace>
  <inkml:trace contextRef="#ctx0" brushRef="#br0" timeOffset="265.68">16858 6156 1747 0,'0'0'1399'0,"-43"17"-1351"0,25 2-48 16,6 5-42-16,0 5 42 15,2 5 23-15,-3 4-20 0,-2 5 35 16,2 8-38-16,-4 3 6 0,3 5-6 16,0 0 0-16,3-3-28 15,6-3 12-15,2-6 16 0,6-9-125 16,7-6 96-16,6-9-29 0,8-6-38 16,4-6 94-16,10-7-11 0,8-5 0 15,6-13 12-15,10-7 1 0,8-7-80 16,4-8 47-16,8-5-21 0,4-5-143 15,0-3 3-15,5-2-95 0,0-6-482 16,-26 13 113-16</inkml:trace>
  <inkml:trace contextRef="#ctx0" brushRef="#br0" timeOffset="953.11">19861 4504 2229 0,'0'0'136'0,"0"0"-23"0,-30-36 139 16,22 35-92-16,-2 2-12 0,-5 7-81 15,-5 9-51-15,-5 10-16 0,1 8 0 16,-6 5 35-16,1 8-12 16,-2 8-10-16,2 4 19 0,1 6-32 15,0 5 0-15,4 1 0 0,4 4 0 16,4-1-32-16,4-2 32 15,7-4 0-15,2-2-28 0,3-6 28 16,7-7 0-16,3-6-61 0,2-7 61 16,2-6-32-16,0-7-16 0,0-4 47 15,0-6 1-15,-2-8-29 0,-5-4 29 16,-3-2 0-16,-1-2-35 16,-2-2 35-16,0 0 16 0,-1-2 109 15,-2-8-23-15,-1-5-102 0,-1-6 19 16,0-3-15-16,1-2-4 0,1 1-5 15,2 0 5-15,0-1 0 0,0 1-2 16,2 0 1-16,5 1 1 0,4 1-29 16,1 0 27-16,5 2 2 0,2 1-38 15,5 1 38-15,0 2 0 0,1 4-26 16,2 1 26-16,-1 5 0 16,2 2-6-16,-1 2 6 0,0 3 22 15,-1 7-12-15,-3 1 47 0,1 4-21 16,-1 5-27-16,-3 4 52 0,0 3-39 15,-2 3-16-15,-2 2 58 16,2 3-64-16,-2 2-3 0,0-1 3 16,-3 3 0-16,2-1-68 0,-3 1 11 15,1-2-52-15,-1-3-186 0,-1 1 108 16,-1-1-84-16,0-9-504 16,-5-4 75-16,-1-8-96 0</inkml:trace>
  <inkml:trace contextRef="#ctx0" brushRef="#br0" timeOffset="1921.76">20650 5091 2054 0,'0'0'194'0,"-48"-20"-113"0,23 18 123 16,-1 6-33-16,0 7-33 16,-1 6-19-16,-5 9-55 0,1 3-35 15,1 7-23-15,-2 4 27 16,4 3-33-16,1 3-31 0,3 2 18 0,3-2 13 15,6-2-55-15,4-10 29 16,5-3-60-16,6-12-120 0,0-7 122 16,2-8-3-16,6-3 60 0,3-2 27 15,8-11 58-15,2-7 3 0,4-8-9 16,-1-1-10-16,2-4 54 16,-1 0-12-16,-2 2-4 0,1 2 33 15,-6 4-14-15,2 4-7 0,-4 5 20 16,-2 6 38-16,-1 3-62 0,2 5-56 15,-2 1 28-15,3 5-60 0,1 6-38 16,-1 2 38-16,3 2 0 0,1 4-32 16,1 2 29-16,2 2 3 0,0-1-133 15,2 0 76-15,0-5-45 16,5-6-176-16,0-5 156 0,2-6-13 16,-2-1-126-16,0-11 161 0,1 0 3 15,-3-4-29-15,-1-5 64 0,-3-2 0 16,-2-4-22-16,-2-2 42 0,-2 0 16 15,-2-5 22-15,-2 1-19 16,-3-3-10-16,4-3-93 0,-5 1 64 16,0 0 33-16,0 2 29 0,0 3 8 15,-4 4 12-15,1 6 129 0,-4 4 85 16,-1 2 15-16,0 5 104 0,-2 5-183 16,0 2 23-16,0 4 85 15,0 1-93-15,0 0-185 0,0 2-51 16,0 9 50-16,0 8-22 0,0 5 23 15,-4 2 26-15,1 5-26 0,2 0 25 16,-2-2-22-16,3 3-3 0,0-3-9 16,0 1 9-16,5-5 0 0,5-6-34 15,0-3 31-15,6-7 3 16,4-6 0-16,2-3 3 0,2-3 16 16,4-6-13-16,1-5 48 0,0-2-54 15,6-6 16-15,-3-2-17 0,-1-2 1 16,2 0-86-16,-4-1 83 0,-2 3-35 15,-3-3-140-15,-5 5 126 16,-5 0-47-16,-3 5-154 0,-3 2 105 16,-4 3-65-16,-4 2-325 0,0 4 60 15,0 0-118-15</inkml:trace>
  <inkml:trace contextRef="#ctx0" brushRef="#br0" timeOffset="2343.61">22046 4648 1000 0,'0'0'856'0,"0"0"-723"0,4-33 81 15,-5 31 116-15,-2 0-166 0,-2 0-103 16,-6 2-61-16,-6 11-25 15,-6 8-27-15,-1 6-12 0,0 2 64 16,-1 1-2-16,6 4-34 0,0-3 17 16,3 2-27-16,6-2-128 0,3-1 61 15,6-3-7-15,5 1-69 0,5-5 95 16,8-2 26-16,7-3 30 0,3 0 38 16,2-2 13-16,3 1 8 15,0 1-21-15,2-1 0 0,-4-1 48 16,-2 4 30-16,-4-2-9 0,-6 0 57 15,-5 1-67-15,-6-2 9 0,-6-2-4 16,-1 0-12-16,-8 1 10 0,-3-2 25 16,-3 0-10-16,-2 1-28 0,-3-1-33 15,0 0 0-15,1 1-16 16,-1 1-20-16,3-4 16 0,0-2-96 16,7-4-181-16,1-1 70 0,8-7-23 15,8-8-104-15,1-1 6 0,6-6-131 16</inkml:trace>
  <inkml:trace contextRef="#ctx0" brushRef="#br0" timeOffset="2775.08">22983 4436 2380 0,'0'0'339'16,"0"0"-220"-1,-40-12 3-15,27 17 29 16,-2 9-81-16,-5 4-70 0,-1 8-26 16,0 2 25-16,1 2 1 0,5 4-56 15,2 0 55-15,3 0-1 0,5-1-95 16,4 6 49-16,1-5-54 0,6 0-127 15,6-4 132-15,2 0 0 0,0-5-52 16,1-1 84-16,0-4 30 0,-2-3 35 16,0-2 4-16,-3-3 29 0,-1-1 161 15,-6-3-52-15,1 0-23 0,-4-4 52 16,0-2-55-16,-4 2-7 0,-7 4 63 16,-10 3 7-16,-9 1-58 0,-6 1-84 15,-2 1 17-15,-4-2-54 16,1 2-31-16,-4 1 5 0,-1 4 17 15,0-1-306-15,2 2 110 0,0 0-164 16,12-5-886-16,0-7-162 0</inkml:trace>
  <inkml:trace contextRef="#ctx0" brushRef="#br0" timeOffset="3254.49">20571 5853 2232 0,'0'0'674'15,"0"0"-603"-15,0 0-29 0,0 0 99 16,8-36-141-16,30 30-7 0,14 0-44 16,9 2 50-16,10 2 1 0,2 2-51 15,10 0 51-15,7 0-52 0,8-2-165 16,4-2 137-16,6-2-1 0,3-2 20 15,1-3 61-15,4-4 2 0,1-5 7 16,2-4 43-16,-2-1 77 16,-1 0 115-16,0-6-100 0,-2 4-16 15,-2-3 60-15,-6 2-20 0,-4 0-95 16,-10 0-38-16,-6 2 153 16,-7 4-134-16,-6 2-17 0,-5 1-12 15,-6 2-25-15,-12 3-53 0,-4 4 25 16,-9 4-41-16,-14 4-412 0,-7 2 53 15,-10-2-579-15</inkml:trace>
  <inkml:trace contextRef="#ctx0" brushRef="#br0" timeOffset="6279.78">22154 7276 157 0,'0'0'1361'0,"0"0"-1153"0,0 0-189 16,0 0 49-16,12-35 166 0,-5 22-114 15,-1 0-36-15,0-1 14 16,-2 4-47-16,0-1 11 0,-4 3 38 16,0 1-52-16,0 3-6 0,-4 0-19 15,-6 0 9-15,-8 3-32 0,-5 1-16 16,-6 9 13-16,-9 5-1 0,-3 6 4 16,-6 4 17-16,-3 5 18 0,-4 7 42 15,-3 4 16-15,1 8 4 0,-1 3 31 0,2 6-4 16,3 3-15-16,9 1-33 0,9 1-6 15,6-5 0-15,14-5-67 0,12-5 48 16,6-9-51-16,14-6-18 16,6-5 18-16,8-3 0 0,11-9 25 15,5-5-12-15,5-3-13 0,5-7-10 16,0-8 10-16,2-3 0 0,-2-5-127 16,-2-1 101-16,-6 0-47 0,-3-3-125 15,-4-3 128-15,-7 2-45 0,-4-2-171 16,-6-1 141-16,-3 0-39 0,-4-1-228 15,-3-3 65-15,-3-2-54 16,-5 5-541-16</inkml:trace>
  <inkml:trace contextRef="#ctx0" brushRef="#br0" timeOffset="6529.75">22523 6841 209 0,'0'0'1520'0,"3"-33"-1393"15,-2 24 110-15,-1 6 258 0,0 2-263 16,0 1-40-16,0 1-192 0,-1 12 10 16,-3 13-7-16,-3 11 128 0,-2 8-16 15,2 7-32-15,-2 0-32 16,5 4 0-16,-4 4-45 0,1 3 10 16,1 2 16-16,-1 5-32 0,0-1 3 15,2 0-3-15,-2-2 0 0,3-4-61 16,2-3 61-16,0-6-70 0,2-8-163 15,0-5 124-15,3-8 0 16,0-7-164-16,2-6 111 0,-1-7-93 16,0-6-457-16,-3-2 156 0,2-5-106 0</inkml:trace>
  <inkml:trace contextRef="#ctx0" brushRef="#br0" timeOffset="7464.59">22511 7611 1744 0,'0'0'707'0,"0"0"-546"16,0 0-115 0,0 0-14-16,0 0 10 0,0 0 25 15,0 0-25-15,0 0-42 16,0 0 26-16,18 1-13 0,-8 4 3 15,4 1 0-15,0-1-3 0,2-2-13 16,2-2 19-16,-4-1-16 0,5-3-3 16,0-1 3-16,-1-4 13 0,2-1-16 15,0-6-3-15,0-1 3 0,2-1 0 0,-2-3 2 16,-3-1 1-16,-2-3-3 16,-5 1 2-16,0-1 7 0,-6 0-9 15,-3 1-22-15,-1 5 22 0,-5-1 0 16,-6 6 2-16,-2 5 27 0,-2 2-23 15,-6 6 10-15,1 4 32 16,-3 6 36-16,0 8 50 0,-1 5 6 16,2 8-45-16,-1 1-66 0,4 6 44 0,2 1-73 15,6 4 9-15,5-1-9 16,3 0 0-16,3-4-9 0,8-4 9 16,4-2 0-16,5-10-33 0,3-2 11 15,3-6 19-15,1-8-83 16,3 0 86-16,1-6 0 0,0-4-26 15,1-4 26-15,-1-4 0 0,0-2 16 16,0-4-13-16,0-1-3 0,-1-4 13 16,1-1-6-16,-2-1-7 0,0-4 19 15,-1-1-13-15,-1 1-6 0,-1 0 6 16,-3-3-6-16,0 2 0 0,-6 0-26 16,1 0 23-16,-3 4 3 0,-5 3-51 15,-2 2 51-15,-2 3 0 16,-2 6 19-16,-1 4-3 0,0 4 0 15,-1 3 0-15,-2 1 25 0,-1 0-41 16,-3 1-89-16,-1 10 87 0,-2 8 2 16,-4 3-35-16,5 4 35 0,0-1 0 15,2-1-41-15,2 0 26 16,3 1-1-16,2-1-147 0,0 0 144 16,4 0-16-16,4-4-20 0,0-1 55 15,0-2 0-15,0-1 3 16,0-1 17-16,-1-3-18 0,-2-1 4 15,-2-1 55-15,-2 0-13 0,-1-2-32 16,0-3 25-16,-1 0-41 0,-6-1 23 16,-5 3-1-16,-8 1-22 0,-4-1-32 15,-1-1 29-15,-2-2-93 0,3 2-160 16,2-2 130-16,3 2-70 0,6 0-195 16,5-5 144-16,2 2-49 0,6-3-459 15,6-4 22-15</inkml:trace>
  <inkml:trace contextRef="#ctx0" brushRef="#br0" timeOffset="7671.46">23531 7479 2460 0,'0'0'319'0,"0"0"-255"15,-46 26-48-15,30-8 77 16,2 0-70-16,2 5-4 0,3 0-20 15,1 1 1-15,3 2-70 0,-1 0-17 16,2 2-87-16,0 0-250 16,-1 1 12-16,0-9-118 0,-2 0-669 0</inkml:trace>
  <inkml:trace contextRef="#ctx0" brushRef="#br0" timeOffset="8157.13">23605 7033 2601 0,'0'0'54'0,"0"0"-50"16,0 0 9-16,-10-37-13 0,20 33-23 15,8-1-148-15,5-1 35 0,5 1 10 16,1 1 74-16,-3 3 40 15,-1 1 12-15,-1 2 12 0,-3 6-12 16,-1 7 16-16,-5 4 88 0,-2 3 16 16,-3 6-4-16,-4 4 61 0,-2 6-58 15,-2 0-35-15,-2 5 15 16,-3 1-34-16,-1 4-27 0,-1 0-38 16,-3 3 35-16,-2 2-35 0,0-2-16 15,-4 1-157-15,-2 0 141 0,-2 1 0 16,-1-1-19-16,0-3-414 0,3-10 339 15,4-8 126-15,6-14 2 0,3-10 4 16,3-6 11-16,0-1 8 0,3-7 266 16,2-6-184-16,6-11-59 15,2 0-19-15,2-5 32 0,1-1 7 16,-4 8 22-16,1-2-1 0,0 5-31 16,1 3-42-16,-2 5 38 0,0 6-9 15,0 1 0-15,0 4 15 16,0 1-60-16,1 6-38 0,3 1 25 15,-1 4 10-15,1-1-173 0,2 2 42 16,0 2-69-16,-1-2-342 0,-6-4-27 16,2-1-251-16</inkml:trace>
  <inkml:trace contextRef="#ctx0" brushRef="#br0" timeOffset="8891.42">24307 7493 1596 0,'0'0'1010'0,"-42"-13"-862"16,14 10-32-16,2 3 35 0,4 4 22 15,-2 6-77-15,2 0-42 16,2 8-38-16,2 3 27 0,0 3-43 16,2 1-32-16,3 5 32 0,2-1 0 15,5 0-79-15,2-1 56 16,4-4-53-16,1-4-100 0,8-6 108 15,3-5-9-15,3-5-29 0,2-4 106 16,2-1 23-16,2-6-7 0,2-1 22 16,1-4-15-16,0-4-14 0,1 1 52 15,-1-5 16-15,-1 3 32 16,0 2-22-16,-3 2-23 0,-3 1-23 16,-2 4 23-16,-2 4-23 0,-4 0-31 15,-2 3 40-15,0 1-50 0,-3 0 23 16,2 2-14-16,1 2-9 0,0 4-16 15,2 3 16-15,0 5 0 0,1 0-21 16,-1 1 20-16,-1-3 1 0,3-2-105 16,2-7 70-16,2-2-16 15,5-5 35-15,0-4 16 0,4-2 22 16,0-2-9-16,1 0 19 0,2-4-32 16,-2 0 19-16,2-1 10 0,1-2-7 15,-2 2-19-15,1 2 55 16,-2-1-58-16,-1 4 28 0,-1 2-18 15,-3 2-10-15,-1 1-23 0,-3 4 23 16,0 1 0-16,-3 0-37 0,2 0 37 16,-1 0 0-16,0 0-60 0,0 1 44 15,0-1 3-15,-2 0-121 16,1-1 93-16,2-7-33 0,2-7-102 16,4-6 115-16,2-6 35 0,0-5 26 15,-3-4 61-15,0-3 10 0,0-5-39 16,-2-2 10-16,2-5-23 0,2-5-10 15,-5 4 75-15,0 1-14 0,-5 7-19 16,-4 10 60-16,-4 10 1 0,-2 10 62 16,-2 8 103-16,0 6-104 0,-2 0-82 15,-6 16-51-15,-4 17-40 16,-4 15 0-16,-1 13 90 0,2 6-90 16,3 0 9-16,4 3-9 0,3 1 0 15,0-3-339-15,-1 0 172 16,1-4-92-16,-4-1-529 0,2-18 34 15,-4-6-483-15</inkml:trace>
  <inkml:trace contextRef="#ctx0" brushRef="#br0" timeOffset="9190.69">23690 7213 1641 0,'0'0'1121'15,"0"0"-996"-15,-31-40-6 0,31 35 126 16,14-4-50-16,14-3-91 0,16-2-75 16,13 2 53-16,8 0-79 0,7 3 29 15,7 0-13-15,2 1-19 16,6-3-23-16,2 3 23 0,-1-3 0 15,3 3-110-15,-2 0 88 0,2-1-54 16,-6 2-131-16,-3 1 111 16,-4 3-42-16,-6 0-260 0,-5-1 3 15,-19 3-208-15,-8-4-1044 0</inkml:trace>
  <inkml:trace contextRef="#ctx0" brushRef="#br0" timeOffset="9463.15">22063 8932 1741 0,'0'0'0'0,"-52"-28"-534"0,36 16-673 15</inkml:trace>
  <inkml:trace contextRef="#ctx0" brushRef="#br0" timeOffset="10077.7">21982 8761 297 0,'0'0'300'0,"0"0"-4"0,9-42 170 16,-5 28-225-16,0 4-20 0,0 3 136 16,-1 2-143-16,0 3-4 15,-2-2 73-15,0 3-135 0,1 1-43 0,-1 0-92 0,-1 8 73 16,0 9 13-16,-4 14 48 0,-3 9 14 15,-3 5-69-15,-2 5-76 16,2-1 62-16,-2 3-78 0,3 1 19 16,-3 1-12-16,4 0-7 0,0 0-4 15,0-5-37-15,1-5-319 0,3-11 280 16,0-9 80-16,2-10 0 0,0-8-146 16,1-7 132-16,1-18 14 0,5-7 6 15,-1-13-3-15,6-12-3 0,-1-6-25 16,2-4 25-16,-3-10 19 0,0 0-6 15,-3 1 67-15,0-2-23 0,-1 8-29 16,2 4 68-16,-1 10 8 16,0 13-28-16,1 8 57 0,-2 13 12 15,-2 6-35-15,-2 9 18 0,4 1-128 16,2 5-15-16,4 5 15 0,8 8 0 16,2 6 3-16,4 7 0 15,1 0-3-15,2 1-16 0,-1-3 16 16,5 2 0-16,1-2-211 0,3-1 164 15,-2-8-29-15,2-1-126 16,1-6 170-16,-3-9-31 0,2-8-128 16,1-9 153-16,-2-9-3 0,1-2 41 15,-4-4 0-15,-3 0 41 0,-3-2 1 16,-4 0 50-16,-2 1-22 0,-3 2 15 16,-5 9 54-16,-5 4-31 0,-2 9-5 15,-2 4 55-15,-2 1-55 0,0 4-91 16,-6 10 10-16,-2 13-22 0,-1 12 22 15,-2 6 28-15,3 0-50 0,0 1-19 16,3 0-31-16,0 5 50 16,1 0-288-16,0 2 159 0,1-1-76 15,3-3-366-15,0-15 69 0,0-6-269 16</inkml:trace>
  <inkml:trace contextRef="#ctx0" brushRef="#br0" timeOffset="11253.26">23246 7557 111 0,'0'0'805'0,"0"0"-528"15,0 0-130-15,0 0-59 0,0 0-14 16,0 0 60-16,0 0-24 0,0 0-15 31,0 0 12-31,0 0-16 0,3-17-7 16,-3 17 33-16,0 0-75 0,0 0-4 15,1 0 27-15,-1 0-39 16,0 0-23-16,0 1 58 0,0 2 19 16,3 1 8-16,-2 0 36 0,0 1-37 15,1 2-26-15,2-3-13 0,0 1 3 0,0-1-12 0,1 2-20 16,3-1 20-16,3-1-17 0,2-1-19 15,0-2 39-15,1-1-36 0,-1-5 10 16,-1 1 13-16,0-4-29 0,1-2 2 16,-1 0 8-16,-1-4-10 0,0 1-21 15,-2-2 21-15,-1-2 0 0,-4 1 0 16,-1 0 7-16,-3 0-7 0,-2 4 13 16,-3 0-7-16,-3 1-3 0,-3 5 7 15,-3 0 1-15,-4 6-11 16,0 2-48-16,-6 6 48 0,0 2 7 15,-2 5-1-15,1 1 36 0,0 5-42 16,1 2 16-16,1 4-10 0,4 1-6 16,7 0-22-16,3-3 22 15,4 0 0-15,5 1-40 0,0-5 39 16,6-1 1-16,4-3-38 0,6-3 38 16,0-4 0-16,4-2 2 15,1-2 1-15,3-5 0 0,4-1 7 16,0-4 16-16,-1-3-20 0,2-2 7 15,-1-3 6-15,-1 0-19 0,-2 0 16 16,-2-1-3-16,-1-2-13 0,-2 2 12 16,0-5-2-16,-1 4-10 0,-4-2 13 15,-1 0-7-15,-2 1-6 0,-1 0 6 16,-2 2-6-16,-1 2 0 0,0 1 3 16,-2 2 6-16,-2 4-9 15,-3 2-19-15,2 1 0 0,-2 1 19 16,-1 0-128-16,3 3 128 0,-2 5 0 15,0 4 3-15,-1 6-3 0,0 5 0 16,0 0-1-16,-2-1 1 16,2-2 0-16,0 0-16 0,0 0 16 15,2-4 0-15,0 0 4 0,0-4-2 16,0-4-2-16,-2-1-10 0,0-2 10 16,-2-2 0-16,-2 1-66 15,-2 3 41-15,-6-2-33 0,-6 4-160 16,-4 1 70-16,-2 3-71 0,-4-5-455 15,8 0-36-15,-2-5-356 0</inkml:trace>
  <inkml:trace contextRef="#ctx0" brushRef="#br0" timeOffset="12395.95">22874 8987 183 0,'0'0'678'0,"0"0"-431"0,0 0 53 16,0 0-131-16,-5-36 23 0,5 22 48 15,0 0-94-15,1 2-16 0,2 1 99 16,-2 2-96-16,0-2-40 16,1 4 23-16,-1 1-26 0,-1 0 0 15,0 4 25-15,0-2 7 0,0 2-43 16,0 1-47-16,0 0 16 15,0 1-48-15,0 0-163 0,0 2 128 16,0 1 22-16,0 2-6 0,0 3 19 16,0 3 0-16,0 2-52 0,0 1 50 15,0-2-65-15,0-3-68 0,3-1 81 16,-2-5-43-16,0 2-184 16,3-1 87-16,0-1-58 0,2 1-180 15,-4-3 207-15,1 0 30 0,1-1-105 16,-3 0 235-16,-1 0 65 0,0-1 98 15,-1 1-7-15,-4-1 36 0,1-1 140 16,-2 0-111-16,1 2 4 0,-3 0 86 16,4 0-100-16,-1 0-16 0,1 4 54 15,-2-3-103-15,4 0-13 0,0 3-10 16,-2-1-19-16,4 1 2 16,0-1-24-16,0 2 31 0,3-4 7 15,2 3-30-15,1-1 27 0,6-2 5 16,4-1 1-16,2-4 6 15,4-2-35-15,0-4-16 0,-3 1 9 16,2 2-22-16,-2-5-5 0,0 2 5 16,-3-2 0-16,-3-2 2 0,-4 4 0 15,-3-5-2-15,-2 3-3 0,-4 0 3 16,-4 0 3-16,-3 0 0 16,-4 3-3-16,-2-1 0 0,-6 4 13 15,-1 2-13-15,-2 1 0 0,-2 3 1 16,-2 5 5-16,1 3 58 0,2 4-19 15,1 3 50-15,2 4-31 0,4 2-58 16,2 3 42-16,5 1-48 0,5 1-28 16,4-1 28-16,7-1 0 0,10-1-80 15,6-1 79-15,6 0-50 0,8-6-124 16,7-2 104-16,4-6-54 16,3-2-203-16,2-6 109 0,-2 0-95 15,-3-7-417-15,-3-1 291 0,-5-3 19 31,-5-3-122-31</inkml:trace>
  <inkml:trace contextRef="#ctx0" brushRef="#br0" timeOffset="13599.17">23459 8991 185 0,'0'0'381'0,"31"-35"-244"0,-20 20-26 15,-3 1 107-15,0 0-123 16,-3 5-30-16,-2 1 13 0,-2 3-6 16,2 1-20-16,-2 1 6 0,0-1-55 15,-1 3-3-15,0-1-33 0,0 2-9 16,0 0-82-16,0 0-251 15,-1 2 248-15,0-1 16 0,-2 3-192 16,0-3 130-16,2 1 66 0,1-2 107 16,0 0 72-16,0-6 175 0,4 2 187 15,0-1-196-15,1-2-4 0,-1-2 176 16,3-2-185-16,0-3-34 0,-2 0 81 16,0 2-104-16,-1 4 6 0,-4 2 67 15,0 0-84-15,0 1-22 0,-4 1 2 16,-4-1-29-16,-5 3-54 0,-7 5-35 15,-4 6 76-15,-3 9-23 16,-1 4-34-16,6 2 63 0,-1 4-89 16,3 3 17-16,3 1-1 0,3-3-28 15,8 2-28-15,3 1 28 16,3-1 0-16,3-5-79 0,7 0 76 16,8-8-57-16,4-3-158 0,4-6 167 15,4-7 13-15,5-4-57 0,1-10-202 16,4-4 294-16,-1-6 3 15,-1-4-26-15,0-4-13 0,-2-2-38 16,-3-6 77-16,-5 0 13 0,-3-5 3 16,-2-1 36-16,-7-3-33 0,0 1-16 15,-3 0 26-15,-1 4-29 0,-4 2 3 16,-2 2 64-16,-2 6-3 0,-4 7 13 16,0 8 25-16,0 7 0 0,-2 6 31 15,0 2 15-15,-2 2-116 0,-6 6 2 16,0 9-34-16,-4 14 0 0,1 5 7 15,1 10-7-15,5-4 0 0,3 0-22 16,4 2 22-16,0 4 0 16,0-4 0-16,4-2 0 0,-2 2 0 15,2-4-22-15,0-3-4 16,-3-3 26-16,3-5-145 0,-4-3 145 16,5-6-25-16,-2-6-32 0,0-4 57 15,1-4 0-15,1-4-158 0,3-6 158 16,5-6 165-16,1-6-114 15,0 0 37-15,0-2-21 0,0 5-33 16,0-4 58-16,2 6-33 0,0 0-52 16,-2 3 74-16,0 6-81 0,-1 4 19 15,2 0-32-15,1 3 13 0,0 4-72 16,1 3 60-16,3-2 12 0,3 4-217 16,1-1 147-16,1-2-50 0,0 3-170 15,3-4 150-15,-1 0-78 0,0-2-289 16,2-2 148-16,0-4-41 0,-1-4-258 15,-1-8 323-15,0-3 332 16,-5-4 3-16,0 1 241 0,-5-1-23 16,-5-1 163-16,-5 4-98 0,-3-1 35 15,-4 3 216-15,-3 4-254 16,-1 3-68-16,-5 4 55 0,-2 3-111 16,-2 2-30-16,-3 4-47 0,-2 5 16 15,4 4-64-15,-1 3-12 0,2 2 32 16,-1 3-51-16,4 0-19 15,-1 1 19-15,4-3 0 0,1 4-63 16,2-2 47-16,1-2-3 0,2-1-148 16,1-8 148-16,0-5-35 0,4-3-73 15,5-4 127-15,4-7 29 0,5-3-13 16,0-5 44-16,1-4-60 0,2 1 25 16,-1-4-9-16,4 0 19 0,-2-1-35 15,0 2 73-15,-2 2-35 0,0 6-29 16,-4 2 89-16,-2 4-64 0,-1 5-12 15,-4 2 41-15,1 1-63 16,-1 8 31-16,-1 1-19 0,-1 3-12 16,1 2-22-16,-3 2 22 0,-1 2 0 15,0 1-13-15,-3 4 12 16,-1-2 1-16,0 1-141 0,-1-3 128 16,1-8-46-16,0-4-141 0,5-8 200 15,5-4 4-15,3-7 14 0,2-1 58 16,-1-1-76-16,1-2 26 15,1-2-1-15,0 2 7 0,0-1-17 16,3 2 45-16,-3 0-60 0,0 2 32 16,-4 7-7-16,-2 0-25 0,1 3 19 15,0 2-19-15,-3 0 0 0,0 4-68 16,-3 3 55-16,3 2 13 0,1 3-155 16,1 3 95-16,-1 0-48 0,-1-2-188 15,-3 0 117-15,3 2-94 0,-1-3-520 16,-3-5 113-16,1-3-141 0</inkml:trace>
  <inkml:trace contextRef="#ctx0" brushRef="#br0" timeOffset="13755.41">25079 8968 134 0,'6'-37'1725'0,"-6"6"-1423"16,0 2 141-16,0 6-211 16,-4 4-24-16,-2 6-22 0,2 5-97 15,0 3-89-15,2 2 13 0,-4 2-32 16,0 1 3-16,-2 4-182 15,-2 4 34-15,1 9-54 0,2 3-309 16,2 0 63-16,2-4-122 0</inkml:trace>
  <inkml:trace contextRef="#ctx0" brushRef="#br0" timeOffset="14005.38">25250 8833 1633 0,'0'0'448'0,"0"0"-128"0,24-38 235 16,-21 28-264-16,-3 6-103 0,0 2 15 15,-4 2-64-15,-6 2-127 16,-4 9 36-16,-5 8-23 0,-2 5-25 16,-1 4 38-16,2 1-32 0,4 3-6 15,0 0-33-15,3 3 33 0,4-1 0 16,2 0-131-16,7-4 93 16,4-6-50-16,11-5-185 0,7-8 196 15,5-7 10-15,5-4-61 0,4 0 58 16,4-7-114-16,3-2-419 15,1-3 103-15,-12 2-21 0,-2-3-636 0</inkml:trace>
  <inkml:trace contextRef="#ctx0" brushRef="#br0" timeOffset="14489.71">25555 9187 1605 0,'0'0'991'0,"0"0"-878"15,0 0 19-15,0 0 22 0,36-44-61 16,-18 29-61-16,-2-1 3 16,0 3-35-16,-2-3-6 0,1 0 6 15,1-3 0-15,-1-1 1 0,-1-1 9 16,2-2-10-16,2-4 12 15,-2 2 8-15,-3-2-20 0,-2 1 16 16,-2 2 3-16,-1 1 25 0,-3 7-8 16,-3 4 53-16,0 7-26 0,0 2-5 15,-1 3 11-15,0 0-69 0,-1 3-146 16,0 7 145-16,-1 12 1 0,-3 2-67 16,0 5 65-16,0 0-81 0,3-3-111 15,1 0 120-15,0 2 6 0,6-4-63 16,1 0 130-16,4-2 1 0,3-2 0 15,4-3 38-15,2-1 26 16,6 0 106-16,0-1-32 0,-1-2-30 16,-1 2-25-16,-4-3-3 0,-5 2-80 15,-10 4 31-15,-5-1-31 16,-8 0 0-16,-11 1-59 0,-6-1 56 16,-6-1-45-16,-7 1-162 0,-6-1 124 15,-7 0-52-15,-9 2-248 0,11-5 4 16,-6-1-267-16</inkml:trace>
  <inkml:trace contextRef="#ctx0" brushRef="#br0" timeOffset="14889.39">22557 9589 1585 0,'0'0'1392'0,"0"0"-1392"16,0 0-58-16,50 0-177 0,2 2 234 15,19-2 1-15,9 0 0 0,7 0 16 16,7 0-16-16,9 1-12 15,2 2 9-15,7-1 3 0,3 0-93 16,4-1 93-16,3 0 12 0,4-1 17 16,-1-1 77-16,3-2 26 0,-1-2 52 15,-2-2-18-15,-1 1 26 0,-3-1 83 0,-1-2-63 0,-4-1-100 16,-8 2-93-16,-5 0 291 16,-8 4-189-16,-9 0-106 0,-4 2 63 15,-8-1-78-15,-7 0 9 0,-7 2-9 16,-7 0 0-16,-11 1-43 0,-6 0 18 15,-11 0 25-15,-6-2-292 16,-9 2 167-16,-6 0-111 0,-4-4-510 16,0 3-8-16,-12-11-885 0</inkml:trace>
  <inkml:trace contextRef="#ctx0" brushRef="#br0" timeOffset="25821.59">17722 10009 2334 0,'0'0'136'0,"0"-42"-100"0,0 27-20 16,-3 7 42-16,1 4 42 16,-4 0 53-16,4 0-73 0,-4 1-32 15,-2 3-3-15,-2 3 22 16,-4 10-31-16,-3 7-36 0,1 7 67 16,-3 4-26-16,3 5-6 0,-5 1 42 15,2 7-58-15,-3 0-3 0,-1 0 16 16,0 1-32-16,1-2 16 15,-2-2-16-15,2-2 0 0,5-3-21 16,-2-1 20-16,3-7 1 0,3-4-146 0,4-4 98 16,-2-8-32-16,4-4-144 15,5-4 108-15,-2-4-36 0,2 0-184 16,-2-4 93-16,-1-10-75 0,2 4-568 16,-2-13 234-16</inkml:trace>
  <inkml:trace contextRef="#ctx0" brushRef="#br0" timeOffset="26055.99">17249 10229 186 0,'0'0'189'0,"-16"-53"1238"16,9 28-1220-16,-1 10 40 0,3 4 208 16,2 5-194-16,-2 0-5 15,5 5 80-15,-3-2-118 0,3 3-61 16,0 0-128-16,0 0 11 0,5 6-40 16,7 7 2-16,6 6 65 0,0 6-67 15,2 2 38-15,2 1-26 16,2 1-12-16,-2 2-3 0,8-1 3 15,-1 0 0-15,2 0-101 0,1 1 73 16,-2 1-98-16,5-3-228 0,-3-3 199 16,-1-4-451-16,1-7 131 15,-6-7 174-15,-4-5-375 0,-4-3-626 0</inkml:trace>
  <inkml:trace contextRef="#ctx0" brushRef="#br0" timeOffset="26243.47">17827 10397 752 0,'0'0'700'0,"15"-37"-33"0,-14 26-227 15,-1 7-215-15,0 2-19 0,-1-1 127 16,-2 2-111-16,2 1-67 0,0 0-89 16,-3 6 4-16,1 8-70 15,-1 12 25-15,-1 5-25 0,1 4 0 16,1-1-64-16,0-2 45 0,3-1-57 16,0 0-263-16,0-3 179 15,6-3-77-15,-2-5-537 0,0-8 14 16,1-4-487-16</inkml:trace>
  <inkml:trace contextRef="#ctx0" brushRef="#br0" timeOffset="26540.31">18210 10023 2242 0,'0'0'600'0,"0"0"-420"16,0 0-122-16,0 0 47 0,0 0 10 16,0 0-83-16,0 0 48 0,0 0-65 15,0 0 11-15,43 13-7 16,-22-5-19-16,2-1-3 0,-5-1 1 15,4-2 2-15,-4 2-156 0,4-4 73 16,-2 2-42-16,-2 0-173 0,1-2 59 16,-2-2-142-16,-6 0-712 15,-3-3 47-15</inkml:trace>
  <inkml:trace contextRef="#ctx0" brushRef="#br0" timeOffset="26698.14">18515 9956 1565 0,'0'0'1292'0,"0"0"-1054"0,0 0-21 15,0 0-61-15,0 0-42 0,0 0-13 16,-37 51 13-16,33-18-114 0,0 4 50 16,3 1-50-16,1 2 0 0,0 0-137 15,0 0 4-15,4-4-99 0,-2-3-342 16,1-10 12-16,1-3-451 0</inkml:trace>
  <inkml:trace contextRef="#ctx0" brushRef="#br0" timeOffset="26886.39">18567 10259 1683 0,'0'0'1905'16,"0"0"-1772"-16,-49 21-89 0,33-4-44 16,7 2 0-16,-2 1 3 15,4 1-4-15,5 1 1 0,-1 0-170 16,3 1 62-16,4 0-54 0,0-2-280 15,1 0 84-15,1-1-82 0,-1-6-454 16,-2-2 138-16</inkml:trace>
  <inkml:trace contextRef="#ctx0" brushRef="#br0" timeOffset="27497.66">19033 9809 1748 0,'0'0'208'0,"0"0"-182"16,-44 12 62-16,30-9 161 15,4 1-132-15,4-1-30 0,1-2 27 16,2-1-20-16,1 1-4 0,2-1 61 15,0 0-74-15,0 0-58 0,5 0-3 16,7-5 64-16,5 0-23 0,2-3-37 16,5-3 37-16,0 0-57 0,0 1 22 15,1-4-6-15,3 1-16 0,2 1 16 16,0-1 0-16,2-1-16 0,-2 1 22 16,0 0-9-16,0 2-13 0,-4 2 16 15,-3-1 16-15,-2 5 9 16,-2 4-31-16,-4 1 72 0,-5 0-38 15,-3 9-37-15,-2 4 65 0,-5 7-59 16,0 7 9-16,-5 4 32 0,-6 7-54 16,-2 4 41-16,-3 4-32 15,-3 2-9-15,-1-1 0 0,0 0 0 16,-2-3 0-16,0-3-16 0,2-2 16 16,0-6 0-16,6-4-26 0,0-6 26 15,5-6 0-15,4-9 0 0,3-2 0 16,2-6 0-16,3 1-6 15,5-1 6-15,11-7 0 0,2-5 25 16,8-4-12-16,5-5-13 0,2 0 18 16,5-1-14-16,3-2-4 0,3 2 12 15,-2 0-12-15,2 2 0 0,-1 2-54 16,2 3 25-16,-4 0 23 0,-1 5-282 16,-3 0 136-16,-3 2-72 15,-3 4-368-15,-12 0 3 0,-4 3-234 0</inkml:trace>
  <inkml:trace contextRef="#ctx0" brushRef="#br0" timeOffset="28055.53">17231 11043 1982 0,'0'0'1145'16,"58"-28"-1145"-16,-18 13-106 16,4 0 13-16,9-1 93 0,10-6 67 15,5 0 49-15,8-3-65 0,10-2-38 16,1-1 3-16,8 0-13 0,2-2 9 16,3-2 30-16,8 1-42 0,-4-1 22 15,4 3 1-15,0-2-14 16,0-2 7-16,-1 1-16 0,-2 0 23 15,-4-2-11-15,1 2 33 0,-5 3-29 0,-6-2 3 16,-3 5 6-16,-6-2-25 0,-7 1 22 16,-4 4 7-16,-10 1-29 15,-9 3 0-15,-4 2 0 0,-12 3 0 16,-5 2 0-16,-13 3 0 0,-4 2 0 16,-9 5 13-16,-2-1-13 0,-3 0 22 15,0 1-13-15,-8-1 58 16,-7 2-67-16,-4-1-13 0,-2 2 12 15,1 2 1-15,-3 2-98 0,1 1 73 16,-5 0-84-16,3 2-194 0,0 0 162 16,-1-1-55-16,1 0-379 15,5-2-69-15,-1-3-450 0</inkml:trace>
  <inkml:trace contextRef="#ctx0" brushRef="#br0" timeOffset="29195.26">17693 11397 3247 0,'0'0'156'0,"0"0"-156"0,0 0-230 16,0 0 230-16,0 0 25 16,0 0 17-16,0 0 37 15,0 0-79-15,29 46 16 0,-16-18-16 16,1 1 0-16,-1 0 19 16,0 5-3-16,-3 0-16 0,0 1-6 15,-2 1 6-15,-2 1 0 0,-4-5-124 16,1-4-370-16,-3-5 494 0,-3-8 173 15,1-7-137-15,-1-4-36 0,-2-2 12 16,-1-2 46-16,0-4 29 0,-4-12 37 16,1-8-34-16,4-8-33 0,-1-4-54 15,6-2 54-15,0-2-9 0,0-2-7 16,4 4 67-16,3-1-54 0,2 2-48 16,6 1 73-16,-2 5-54 0,2 7-9 15,1 3 37-15,3 5-53 0,-2 2-44 16,-1 2 41-16,5-1 3 0,2 5-211 15,1 0 125-15,0 1-41 0,5 2-199 16,1-2 160-16,-1 2-85 16,2 0-426-16,-3 1 183 0,-7 0-66 15,0 1-368-15</inkml:trace>
  <inkml:trace contextRef="#ctx0" brushRef="#br0" timeOffset="29757.7">18505 11163 463 0,'0'0'1552'16,"0"0"-1309"-16,0 0-169 0,0 0-67 15,24-34 19-15,-22 28 74 0,1-2 110 16,0 0-101-16,-2 2-48 0,-1 1-19 16,0 1 22-16,0 0 10 0,-1 3 3 15,-5 1-13-15,0 4-13 0,-4 5-19 16,-3 10 29-16,-6 7-13 0,3 10-20 15,0 2 45-15,2 2-35 0,0 2-38 16,4 1 73-16,-1 0-73 16,6-2 29-16,3-4-29 0,2-5 0 15,2-6-438-15,2-9 438 0,0-5 159 16,4-5-143-16,2-5-6 16,4 0-10-16,2-2 1 0,1-11 8 15,0-4 17-15,1-5-20 0,0-6 42 16,1-2-48-16,-2-6 25 0,-2 2-18 15,-3 0-7-15,-1 2 16 16,-3-2-16-16,-3 1 0 0,0-1-55 16,-3 1 42-16,-1 6-76 0,-1 4-144 15,0 7 165-15,0 5-15 0,-1 5-94 16,-3 1 93-16,1 3-25 0,-2 2-237 16,-6 6 11-16,-2 8-3 0,-2 5-254 15,-2 2 315-15,-2 1 58 0,4 1-64 16,-3 0 159-16,3 1 65 0,-4-4 59 15,2 1 0-15,4-4 229 0,-1-5 355 16,2 1-252-16,4-6-22 16,0-1 184-16,7-4-244 0,-3-2-30 15,3-2 73-15,-1 1-138 0,2-1-52 16,0 0-87-16,7-1 45 0,2-5-10 16,6-4-32-16,5-5 42 15,4-1-61-15,4-4 22 0,-1 1-16 16,2-1-6-16,3-2-45 0,1 2 19 15,2-2-67-15,0 0-133 16,-2 2 123-16,3 1-48 0,-4-1-354 16,3 3 31-16,-11 3-103 0</inkml:trace>
  <inkml:trace contextRef="#ctx0" brushRef="#br0" timeOffset="30298.08">19555 10876 72 0,'0'0'1854'0,"0"0"-1604"0,-20-37-121 15,11 29-80-15,-2 2 64 0,-1-2 129 16,2 4-116-16,-2 3-59 0,0-2-41 15,0 3 12-15,-3 3 17 16,0 4-26-16,-1 5 32 0,3 1-17 16,-6 6-12-16,6 1 39 0,-3 6-23 15,1 5-45-15,1 5 54 16,-1 3-16-16,4 1-41 0,1 2 61 16,4 0-61-16,4-1 9 0,2-5-9 15,1-3 0-15,6-5-50 0,3-6 35 16,4-4-27-16,2-4-85 15,2-5-300-15,0-8 427 0,-2-2 286 16,5-10-228-16,-2-5-58 0,-1-5 22 16,0-6-9-16,3-2-7 0,-4-4 7 15,-2-3 13-15,-2 1-26 0,-5-2 15 16,-1 2 11-16,-6-2-26 0,-1 5 26 16,-5-2-26-16,-2 4 0 0,-1 4-80 15,2 5 51-15,-5 5-29 0,3 9-70 16,-3 1 99-16,1 4-25 0,-1 2-149 15,6 0 36-15,-1 4-63 0,-2 3-351 16,6 0 106-16,-5 2-118 0</inkml:trace>
  <inkml:trace contextRef="#ctx0" brushRef="#br0" timeOffset="31068.35">19334 10727 2178 0,'0'0'236'0,"-17"-38"-178"15,9 26-35 1,2 7 61-16,5 1 64 15,-4 0 158-15,1-1-175 0,1 2-67 16,0-1-39-16,3 4 33 0,0 0-58 16,3 3-27-16,0 6 27 15,2 7 0-15,0 7 16 0,1 6 32 16,-1 3 3-16,-2 4-10 0,2 7 48 16,-1 2-29-16,-1 4-47 15,1 5 60-15,0 2-73 0,-2 1 31 16,2 2-15-16,0-1-16 0,4 1 13 15,-2-3-13-15,3-1 0 0,0-3-41 16,5-4 12-16,-1-4 7 0,2-3-197 16,1-4 98-16,0-7-462 0,-2-5 518 15,1-6-9-15,-2-6-184 0,-3-5-629 16,-4-4 102-16</inkml:trace>
  <inkml:trace contextRef="#ctx0" brushRef="#br0" timeOffset="36184.31">19627 9353 858 0,'0'0'51'0,"0"0"-50"0,0 0 13 16,-37-24 38-16,26 22 23 16,1-4 71-16,-4 2-97 0,1-1-47 15,0 2 19-15,-3-2-1 16,0 2-7-16,-2 1 7 0,-3-1 3 16,0 0-21-16,-3 1 37 0,-2-1-9 15,-3 2 2-15,-2-3 49 0,-1 2-45 16,-2 2 7-16,-4-1 5 15,-3 1 1-15,1 0-20 0,-3 0 40 16,-2 0-27-16,2 1 0 0,-3 1 17 0,0 2-14 16,-3-2 10-16,1 2-6 0,-4-1 6 15,4 1-6-15,-1 0 41 16,2-1-35-16,-4-1-22 0,6 1 15 16,-2 0-9-16,3 1-23 0,0-2 0 15,2 2 4-15,-1-1-20 0,2 1 9 16,-2 0-7-16,2 1-4 0,-1-1-19 15,2 2 21-15,0-2 0 0,-1 1-9 16,1 2 9-16,-1-3 0 0,1 1-12 16,1 0 12-16,-2 2 0 0,-1 0 3 15,4-1-1-15,-1 2-2 16,-1 0-4-16,1 2 4 0,2-1 0 16,0 2-4-16,1 2 4 0,-2 0 0 15,1 2 2-15,1 1-2 0,0 1 1 16,0 2-1-16,3 0 2 15,-2 1 2-15,3 2 2 0,-1 1-5 16,1 2-1-16,0 1-19 0,-2-1 19 16,2 3 0-16,4 0-2 0,-4 0-9 15,4 3 9-15,2 1 1 16,-1-2 1-16,6 2-2 0,-1 0 4 16,4-1-2-16,3 0 0 0,-1-1-10 15,5 1 10-15,2-4-2 0,0 1-6 16,2-2 6-16,4-2 1 0,-1 0 0 15,4-1 1-15,0-2 1 0,4 1 6 16,2 0-4-16,2 1 23 0,4 0 3 16,0 1 0-16,2 1-7 0,4-2-9 15,4 1 13-15,2 0-26 16,4 1 2-16,4-5-2 0,4 1 0 16,2-3-13-16,2-2 13 0,4-2 0 15,0-2-32-15,4-2-7 16,1-1 23-16,3-2 16 0,1-1 0 0,1-2 0 15,3 0-1-15,-2-2 1 0,3 0 0 16,0-2 0-16,2 0 0 16,-2 0 0-16,0 0-4 0,-4 0 4 15,2 0 0-15,-2 0-5 0,0 2 5 16,-3 2 0-16,0 0-11 16,-1 1 9-16,0-2 0 0,-4 1-12 15,2-2 14-15,2 2 0 0,-2-4-3 16,4 0 2-16,-2-1-1 0,1-4-82 15,4-2 73-15,-1-4 11 0,1-1 20 16,2-2-17-16,2-2-3 0,1-3-12 16,0-4 10-16,1 1-15 0,2-2-21 15,2-3 5-15,3-1 4 0,-1 0 12 16,0 1 15-16,-3-2 1 0,1 0 1 16,-4 1 1-16,2-4 1 0,-4 2 0 15,-3-2-1-15,-2-2-1 16,-4-1 2-16,-2-1 0 0,-6-1-1 15,-7-1 6-15,-2 1-5 0,-7-2-1 16,-6 3 5-16,-7-1 10 0,-4 0-15 16,-9 1 18-16,0 0-17 15,-9 0 15-15,-7 2-3 0,-4 2-13 16,-8 2 0-16,-4 3 0 0,-5-1 1 16,-5 5 11-16,-6 3 4 0,0 2 12 15,-8 2 0-15,-1 4 36 16,-4 0-33-16,-1 5-28 0,-3 2-4 15,-2 1 3-15,2 1-3 0,0 3-13 16,2-1-68-16,3-3 20 0,7 0-108 16,6-2 69-16,6 0-4 0,13 3-908 15,6 3 210-15</inkml:trace>
  <inkml:trace contextRef="#ctx0" brushRef="#br0" timeOffset="37418.58">19527 10704 1863 0,'0'0'10'0,"-36"-17"-10"0,19 7-130 16,0 2 130-1,-1-2 7-15,0 0 84 0,0-2-49 16,0 2-23-16,-2 0-19 15,-2 2 1-15,-2 2-1 0,-2-1 14 16,-2 3 3-16,-3 1-15 0,-2 3-2 16,-5 0 0-16,0 3-1 0,-4 5-3 15,-3 0-12-15,-4 4 15 0,-5 0-16 16,-2 5-9-16,-5-1 13 0,-3 4-36 16,-4 2 30-16,3-1 19 0,-3 3-1 15,-3-1 1-15,3 2 3 0,-1 0 62 16,1-1-17-16,1 2 4 0,-1 0 36 15,0 0-39-15,0 0 3 0,4 1 25 16,-1 1-48-16,2 0-6 0,-2 3-20 16,1-1-3-16,-2 4 0 0,1-2 0 15,1 5-13-15,3 0 13 0,2-1-1 16,2 2 1-16,5 0 4 16,1 0 12-16,4 0 26 0,2 2 3 15,5 3 49-15,4 0-26 0,1 1 9 16,9 2-3-16,3 2-22 0,7-1-20 15,5 0-6-15,5 1 6 16,6-2-32-16,5-2 3 0,7-2-4 16,7-1 1-16,5-5-33 0,4-3 33 15,1-2 0-15,7-2-27 0,1-3 27 16,2-2-1-16,6-3-85 0,2-4 85 16,4-2 0-16,3 0 1 15,2-5 7-15,2 1-7 0,4-3 3 16,4-3 10-16,3 1 3 0,4-4-7 15,3-2 24-15,3 0-33 0,4-4-42 16,-1-4 42-16,8-2 83 0,0-8-67 16,4 1 0-16,0-6-16 0,4 1-13 15,2-1 13-15,1-4 0 16,-1 2 0-16,-3-2 0 0,5-1 0 16,-5-1-5-16,-1 0 5 0,-1-6 0 15,-3 2 1-15,-6-2-1 0,1 0 0 16,-6-2-5-16,-2 2 2 0,-2-3 3 15,-5-4-90-15,-2 0 70 16,-5-2-5-16,-5-3-13 0,-4-1 38 16,-4-1 0-16,-8-5 0 0,-4-3 0 15,-3-4 2-15,-9 1-2 0,-1-2 16 16,-7 1-14-16,-7 1-2 0,-2 1 20 16,-7 5-7-16,-5 2-10 15,-10 4 29-15,-8 4 10 0,-6 1-16 16,-7 7 3-16,-12 4-29 0,-1 4-4 15,-10 8 4-15,-6 4 0 0,-7 9-40 16,-8 7 1-16,-3 7-45 0,-4 8-93 16,-2 3 60-16,-2 4-54 0,1 3-271 15,-4 0 36-15,26-6-83 0,-2-2-362 0</inkml:trace>
  <inkml:trace contextRef="#ctx0" brushRef="#br0" timeOffset="40090.75">20218 11119 1782 0,'0'0'645'0,"0"0"-596"0,0 0-49 15,0 0-120-15,0 0 36 0,-4-35 84 16,16 24 126-16,5-2-19 0,5 0-42 16,6-1-36-16,1-2-3 0,-1 3 39 15,3 1-4-15,2 0-6 0,0-1-17 16,3 3 17-16,0-3-10 0,3 1-3 16,1 0 22-16,-1 1-13 15,-1 2-3-15,1-3 29 0,2 4-23 16,-1-3-38-16,0 3 51 0,-1 0-67 15,2-1 28-15,1 1-21 0,-4-3-7 16,1 3-32-16,1 0 30 16,-1-2 2-16,-5 0-153 0,2 1 70 15,-5 1-58-15,-6-3-203 0,-3 5 37 16,-9-2-248-16,-5 2-937 0</inkml:trace>
  <inkml:trace contextRef="#ctx0" brushRef="#br0" timeOffset="40470.54">20906 10563 1668 0,'0'0'1616'15,"0"0"-1616"-15,0 0-140 0,0 0-107 16,0 0-62-1,0 0 309-15,0 0 48 0,0 0 7 0,44-23-53 0,-13 23-2 0,5 0 3 16,1-4 7-16,7 3-10 16,3-5 2-16,2 1 1 0,3 2-3 15,-1-1 1-15,3 2 6 0,0 0-7 16,0 2 9-16,0 0-9 0,-4 2 20 16,-2 2 2-16,-8 4 43 0,-4 2-30 15,-8 8-25-15,-8 2 28 16,-8 5-38-16,-8 7 13 0,-6 5 0 15,-9 6 3-15,-8 4-13 0,-3 1 32 16,-10 4-35-16,-2-3-25 0,-4 0 24 16,-1-2 1-16,-1-6-100 15,1-2 39-15,5-6-10 0,3-5-93 16,4-4 86-16,10-4-12 0,2-5-159 16,7-6 77-16,6-7-39 0,2-2-264 15,1 0 41-15,6-7-136 0</inkml:trace>
  <inkml:trace contextRef="#ctx0" brushRef="#br0" timeOffset="42181.08">22363 10419 1929 0,'0'0'250'15,"0"0"-250"1,-18-42-156-16,7 33 137 0,-1-2 19 16,-3 2 178-16,-1 2 13 0,-1 2-152 15,-4 1-10-15,-2 3 58 0,-1 1-9 16,-5 1-7-16,-3 8 6 15,-3 5 13-15,-1 2 3 0,-3 8 33 16,-1 4-27-16,-1 4-16 0,1 5-3 16,1 6 25-16,3-1-45 0,3 4-44 15,4-4 60-15,5 2-32 0,6-6-34 16,8-4 69-16,10-3-57 0,1-6 3 16,11-3 13-16,7-4-38 0,7-3 28 15,8-3-6-15,3-4-22 0,4-7 10 16,6-1-10-16,1-1 0 0,0-8-87 15,1-2 83-15,1-4-93 0,-4 1-211 16,0-4 152-16,-4 0-72 0,-3-2-384 16,-4 1 96-16,-11 4-108 0</inkml:trace>
  <inkml:trace contextRef="#ctx0" brushRef="#br0" timeOffset="42306.07">22441 10689 2549 0,'0'0'412'16,"0"0"-181"-16,0 0-11 0,0 0-46 15,0 0-3-15,0 0-48 0,0 0-48 16,0 0-75-16,0 0-107 0,-10-6 95 16,14 7 12-16,2 0-206 0,3 1 96 15,2-1-65-15,3-1-286 16,1-5 71-16,-2-1-138 0,-2 0-774 0</inkml:trace>
  <inkml:trace contextRef="#ctx0" brushRef="#br0" timeOffset="42542.53">22921 10279 3019 0,'0'0'424'16,"0"0"-392"-16,10-36-13 0,-10 34-16 16,2 1 55-16,-2 1 74 0,0 0-132 15,0 3 16-15,0 10-16 0,0 11 0 16,0 5 19-16,-2 7-3 0,0 0-16 15,-4-1-16-15,2 1 16 0,3-3 0 16,-2-1-139-16,3 0 88 16,-2-4-63-16,2-2-214 0,0-5 162 15,-3-1-72-15,0-7-497 0,2-6 81 16,-4-2-400-16</inkml:trace>
  <inkml:trace contextRef="#ctx0" brushRef="#br0" timeOffset="42776.88">22675 10224 2020 0,'0'0'1189'0,"0"-39"-1043"16,0 23-111-16,8 7-34 0,7 1-1 16,4-3 96-16,5-1-96 0,5 2-47 15,0 2 46-15,2 1-42 16,2-1-117-16,1 3 90 0,-2 1-61 15,0-2-184-15,-2 4 102 0,0-1-130 16,-8 0-482-16,-3 2 49 0</inkml:trace>
  <inkml:trace contextRef="#ctx0" brushRef="#br0" timeOffset="42964.36">23102 10512 3216 0,'0'0'344'0,"0"0"-344"15,0 0-127-15,0 0 3 0,0 0 15 16,0 0 108-16,0 0 1 0,0 0-382 16,47-39-56-16,-29 25-42 15,-4 0-353-15,-5 4 158 0</inkml:trace>
  <inkml:trace contextRef="#ctx0" brushRef="#br0" timeOffset="43547">23729 9991 1634 0,'0'0'998'0,"0"0"-869"0,-32-39-110 16,17 35-6-16,2 1 38 0,-3 3 132 16,0 4-64-16,0 3-81 0,-3 5-22 15,0 4 13-15,-1 4-29 0,-1 3-13 16,1 2 13-16,1 0 0 0,6 2-22 15,2-3 22-15,7-3 0 0,4-1-29 16,7 0 27-16,5-4 2 16,5 2-38-16,3-4 35 0,0 2 3 15,2-1-80-15,-4 2 51 0,1 1-12 16,-2 0-36-16,-3 1 75 0,-5 1-18 16,-4 1 14-16,-1-1 6 15,-4 2 6-15,-4-1 1 0,-4 0 18 16,-5-1-25-16,-4-2 16 0,-5-2-9 15,0 0-7-15,-4-6 3 0,1 1 29 16,-2-3-6-16,5-3-4 16,0 1 62-16,5-4-1 0,5-2-10 15,4 0 13-15,3 0-22 0,3-1 9 16,2-3 70-16,4-5-83 0,11-6-35 16,9-2 4-16,3-3-29 0,5 0-34 15,2 1 34-15,0 0 0 0,6 1-95 16,-3 3 51-16,-1 0-64 0,1 5-173 15,-3 2 166-15,-4 0-52 0,-2 1-320 16,-4 2 47-16,-6-1-87 16,-4 2-790-16</inkml:trace>
  <inkml:trace contextRef="#ctx0" brushRef="#br0" timeOffset="43718.85">23991 10301 1056 0,'0'0'2298'0,"0"0"-2275"0,0 0-23 16,0 0-102-16,0 0 28 0,0 0 13 16,0 0 26-16,0 0-128 0,0 0-560 15,0 0 119-15,-30 26-132 0</inkml:trace>
  <inkml:trace contextRef="#ctx0" brushRef="#br0" timeOffset="50242">21201 11963 1289 0,'-11'-38'1156'15,"-1"9"-1156"-15,-5-3-46 0,1 9-15 16,-3 2 61-16,0 4 13 0,-1-3 19 16,-1 8 17-16,-3 2-24 15,-3 6 1-15,-6 4 19 0,-2 11-6 16,-6 6 10-16,-6 11-24 0,-3 10 5 16,-1 6-27-16,-4 9-3 0,1 4 16 15,0 5-16-15,2 3-26 16,4 0 26-16,4 1 0 0,3-2-13 15,6 0 12-15,6-3 1 0,8-1 0 16,6-8 3-16,6-3-3 0,9-7 1 16,2-6 3-16,12-6-4 0,4-4-26 15,2-5 26-15,4-1 0 0,2-3-25 16,2-3 25-16,-4 2 0 0,2 0-6 16,-3 4 6-16,0 1 2 0,-3 6 4 15,-3 3 10-15,0 5-14 0,-2 4 5 16,-2 2 41-16,1 3-19 0,-1 1 0 15,4 2 3-15,2-6-19 16,1-1-3-16,4-4 2 0,1-4-12 16,5-6-23-16,3-6 23 0,4-3 0 15,3-8 2-15,3-3 14 16,2-6 1-16,5-6-14 0,3-8 16 16,4-4-19-16,1-4 2 0,0-6 8 15,1-2-10-15,1 1-13 0,-3-3 0 16,1 0 10-16,-4 4-71 15,-2 3 72-15,-6 2 0 0,-5 6-14 16,-5 3 16-16,-4 5 0 0,-4 4 1 16,-3-1 2-16,-3 5 0 0,0 1-3 15,-2 1 29-15,2 5 6 0,0-2 27 16,1-2-14-16,2 4-16 0,3-6-29 16,3 0 23-16,2 0-26 0,3-7 13 15,2-2 6-15,2-3-10 0,-2-6 4 16,1-2-3-16,2-4-10 0,-1-2 1 15,-1-4-1-15,0-3 0 16,-3-4 2-16,-2-3 8 0,-2-3-10 16,-4-1-10-16,-2-1 10 0,-5-1 0 15,-4 1-46-15,-6 2 46 0,-3-1 0 16,-8 2-26-16,-4 4 26 0,-11 0 0 16,-3 3-6-16,-5 3 6 15,-5 1 0-15,-4 3 3 0,-4 2 7 16,-1 3-10-16,-3 0 2 0,1-1 14 15,-2 3 0-15,-1-2-6 16,2 2 51-16,-1 0-33 0,5-1-18 16,3 0 16-16,1-1-26 0,5-4-17 15,3 1 17-15,4-2 0 0,3-3-48 16,2-2 35-16,3-3 10 0,1-3-148 16,1-1 83-16,3 0-19 0,-4-3-90 15,-1 1 58-15,0 0 38 0,-5 1-120 16,-4 4 133-16,-3 3 68 0,-7 6 55 15,-1 8-55-15,-5 4-14 0,-6 8 14 16,-1 3 1-16,-5 4 10 16,-3 1-11-16,-3 5-3 0,0 3-1 15,-1 1-9-15,-1 2 0 0,0 0 11 16,1 1-27-16,1 1 26 0,0 4-10 16,5-1-84-16,6-1 19 15,4-3-69-15,10-4-162 0,2-1 218 16,14-5-283-16</inkml:trace>
  <inkml:trace contextRef="#ctx0" brushRef="#br0" timeOffset="50648.53">21071 11751 874 0,'0'0'1592'16,"0"0"-1502"-16,0-38-70 16,0 38-20-16,0 2-23 0,7 10-67 15,5 9 89-15,3 6-2 16,3 2-75-16,4 2-81 0,-1-3-52 15,3-4-341-15,-5-7 18 0,-2-2-154 16</inkml:trace>
  <inkml:trace contextRef="#ctx0" brushRef="#br0" timeOffset="50798.88">21243 12281 2690 0,'0'0'0'15,"0"0"-657"-15,0 0-459 0</inkml:trace>
</inkml:ink>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3890FA-7CF8-4BF4-8F9D-6971518146F0}" type="datetimeFigureOut">
              <a:rPr lang="en-IN" smtClean="0"/>
              <a:t>13-08-2024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DD3B8D-D058-4EBC-A45F-E680F173D9E8}" type="slidenum">
              <a:rPr lang="en-IN" smtClean="0"/>
              <a:t>‹#›</a:t>
            </a:fld>
            <a:endParaRPr lang="en-IN"/>
          </a:p>
        </p:txBody>
      </p:sp>
    </p:spTree>
    <p:extLst>
      <p:ext uri="{BB962C8B-B14F-4D97-AF65-F5344CB8AC3E}">
        <p14:creationId xmlns:p14="http://schemas.microsoft.com/office/powerpoint/2010/main" val="2415649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2"/>
        <p:cNvGrpSpPr/>
        <p:nvPr/>
      </p:nvGrpSpPr>
      <p:grpSpPr>
        <a:xfrm>
          <a:off x="0" y="0"/>
          <a:ext cx="0" cy="0"/>
          <a:chOff x="0" y="0"/>
          <a:chExt cx="0" cy="0"/>
        </a:xfrm>
      </p:grpSpPr>
      <p:sp>
        <p:nvSpPr>
          <p:cNvPr id="983" name="Google Shape;983;p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4" name="Google Shape;984;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p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1" name="Google Shape;1031;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
        <p:cNvGrpSpPr/>
        <p:nvPr/>
      </p:nvGrpSpPr>
      <p:grpSpPr>
        <a:xfrm>
          <a:off x="0" y="0"/>
          <a:ext cx="0" cy="0"/>
          <a:chOff x="0" y="0"/>
          <a:chExt cx="0" cy="0"/>
        </a:xfrm>
      </p:grpSpPr>
      <p:sp>
        <p:nvSpPr>
          <p:cNvPr id="1036" name="Google Shape;1036;p4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7" name="Google Shape;1037;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2e664e6cd96_0_6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3" name="Google Shape;1043;g2e664e6cd96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2e664e6cd96_0_5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0" name="Google Shape;1050;g2e664e6cd96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p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5" name="Google Shape;1055;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2e664e6cd96_0_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2" name="Google Shape;1062;g2e664e6cd9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
        <p:cNvGrpSpPr/>
        <p:nvPr/>
      </p:nvGrpSpPr>
      <p:grpSpPr>
        <a:xfrm>
          <a:off x="0" y="0"/>
          <a:ext cx="0" cy="0"/>
          <a:chOff x="0" y="0"/>
          <a:chExt cx="0" cy="0"/>
        </a:xfrm>
      </p:grpSpPr>
      <p:sp>
        <p:nvSpPr>
          <p:cNvPr id="1068" name="Google Shape;1068;g2e664e6cd96_0_3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9" name="Google Shape;1069;g2e664e6cd96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p4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7" name="Google Shape;1077;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p4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6" name="Google Shape;1086;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0"/>
        <p:cNvGrpSpPr/>
        <p:nvPr/>
      </p:nvGrpSpPr>
      <p:grpSpPr>
        <a:xfrm>
          <a:off x="0" y="0"/>
          <a:ext cx="0" cy="0"/>
          <a:chOff x="0" y="0"/>
          <a:chExt cx="0" cy="0"/>
        </a:xfrm>
      </p:grpSpPr>
      <p:sp>
        <p:nvSpPr>
          <p:cNvPr id="1091" name="Google Shape;1091;p5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2" name="Google Shape;1092;p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p3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9" name="Google Shape;989;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p5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0" name="Google Shape;1100;p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p5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8" name="Google Shape;1108;p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p5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4" name="Google Shape;1114;p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p5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0" name="Google Shape;1120;p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
        <p:cNvGrpSpPr/>
        <p:nvPr/>
      </p:nvGrpSpPr>
      <p:grpSpPr>
        <a:xfrm>
          <a:off x="0" y="0"/>
          <a:ext cx="0" cy="0"/>
          <a:chOff x="0" y="0"/>
          <a:chExt cx="0" cy="0"/>
        </a:xfrm>
      </p:grpSpPr>
      <p:sp>
        <p:nvSpPr>
          <p:cNvPr id="1126" name="Google Shape;1126;p5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7" name="Google Shape;1127;p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p5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35" name="Google Shape;1135;p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4" name="Google Shape;994;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Google Shape;998;p3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9" name="Google Shape;999;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p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4" name="Google Shape;1004;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p4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9" name="Google Shape;1009;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p4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4" name="Google Shape;1014;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p4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9" name="Google Shape;1019;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p4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5" name="Google Shape;1025;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2EB86-0BBA-C41F-78B3-9014144C2B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C7ACE3D-2827-0C36-D018-404F530F54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850ED65-8EF7-C08F-8401-D6C843B5D7DF}"/>
              </a:ext>
            </a:extLst>
          </p:cNvPr>
          <p:cNvSpPr>
            <a:spLocks noGrp="1"/>
          </p:cNvSpPr>
          <p:nvPr>
            <p:ph type="dt" sz="half" idx="10"/>
          </p:nvPr>
        </p:nvSpPr>
        <p:spPr/>
        <p:txBody>
          <a:bodyPr/>
          <a:lstStyle/>
          <a:p>
            <a:fld id="{177F19B9-66A5-41BA-8C2A-A833AFCC5988}" type="datetimeFigureOut">
              <a:rPr lang="en-IN" smtClean="0"/>
              <a:t>13-08-2024</a:t>
            </a:fld>
            <a:endParaRPr lang="en-IN"/>
          </a:p>
        </p:txBody>
      </p:sp>
      <p:sp>
        <p:nvSpPr>
          <p:cNvPr id="5" name="Footer Placeholder 4">
            <a:extLst>
              <a:ext uri="{FF2B5EF4-FFF2-40B4-BE49-F238E27FC236}">
                <a16:creationId xmlns:a16="http://schemas.microsoft.com/office/drawing/2014/main" id="{6EFABBFB-C114-7691-67ED-FC0DBB2E2A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2E8B9F0-B563-B1C2-AB3C-C289287071FC}"/>
              </a:ext>
            </a:extLst>
          </p:cNvPr>
          <p:cNvSpPr>
            <a:spLocks noGrp="1"/>
          </p:cNvSpPr>
          <p:nvPr>
            <p:ph type="sldNum" sz="quarter" idx="12"/>
          </p:nvPr>
        </p:nvSpPr>
        <p:spPr/>
        <p:txBody>
          <a:bodyPr/>
          <a:lstStyle/>
          <a:p>
            <a:fld id="{4EE73CFC-98DF-46C0-8C3E-072910033CDA}" type="slidenum">
              <a:rPr lang="en-IN" smtClean="0"/>
              <a:t>‹#›</a:t>
            </a:fld>
            <a:endParaRPr lang="en-IN"/>
          </a:p>
        </p:txBody>
      </p:sp>
    </p:spTree>
    <p:extLst>
      <p:ext uri="{BB962C8B-B14F-4D97-AF65-F5344CB8AC3E}">
        <p14:creationId xmlns:p14="http://schemas.microsoft.com/office/powerpoint/2010/main" val="506064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CC879-D171-6B4D-5197-AC681368F97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6477643-DC7F-B890-C245-9F6274EA34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D5952EE-CBCD-50D6-2EDB-0B44A762521D}"/>
              </a:ext>
            </a:extLst>
          </p:cNvPr>
          <p:cNvSpPr>
            <a:spLocks noGrp="1"/>
          </p:cNvSpPr>
          <p:nvPr>
            <p:ph type="dt" sz="half" idx="10"/>
          </p:nvPr>
        </p:nvSpPr>
        <p:spPr/>
        <p:txBody>
          <a:bodyPr/>
          <a:lstStyle/>
          <a:p>
            <a:fld id="{177F19B9-66A5-41BA-8C2A-A833AFCC5988}" type="datetimeFigureOut">
              <a:rPr lang="en-IN" smtClean="0"/>
              <a:t>13-08-2024</a:t>
            </a:fld>
            <a:endParaRPr lang="en-IN"/>
          </a:p>
        </p:txBody>
      </p:sp>
      <p:sp>
        <p:nvSpPr>
          <p:cNvPr id="5" name="Footer Placeholder 4">
            <a:extLst>
              <a:ext uri="{FF2B5EF4-FFF2-40B4-BE49-F238E27FC236}">
                <a16:creationId xmlns:a16="http://schemas.microsoft.com/office/drawing/2014/main" id="{67F5F90B-D74F-6B9E-585A-27E64921DA8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DBC3BB-C1CB-EE95-3AA1-5F01F74F8772}"/>
              </a:ext>
            </a:extLst>
          </p:cNvPr>
          <p:cNvSpPr>
            <a:spLocks noGrp="1"/>
          </p:cNvSpPr>
          <p:nvPr>
            <p:ph type="sldNum" sz="quarter" idx="12"/>
          </p:nvPr>
        </p:nvSpPr>
        <p:spPr/>
        <p:txBody>
          <a:bodyPr/>
          <a:lstStyle/>
          <a:p>
            <a:fld id="{4EE73CFC-98DF-46C0-8C3E-072910033CDA}" type="slidenum">
              <a:rPr lang="en-IN" smtClean="0"/>
              <a:t>‹#›</a:t>
            </a:fld>
            <a:endParaRPr lang="en-IN"/>
          </a:p>
        </p:txBody>
      </p:sp>
    </p:spTree>
    <p:extLst>
      <p:ext uri="{BB962C8B-B14F-4D97-AF65-F5344CB8AC3E}">
        <p14:creationId xmlns:p14="http://schemas.microsoft.com/office/powerpoint/2010/main" val="3856661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529B97-5E34-AD7B-C6E8-B1CE98B03D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B366EC2-738F-94B6-CDC6-2F2983D3F8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E15672-F568-1B97-2B21-0052CD0C887F}"/>
              </a:ext>
            </a:extLst>
          </p:cNvPr>
          <p:cNvSpPr>
            <a:spLocks noGrp="1"/>
          </p:cNvSpPr>
          <p:nvPr>
            <p:ph type="dt" sz="half" idx="10"/>
          </p:nvPr>
        </p:nvSpPr>
        <p:spPr/>
        <p:txBody>
          <a:bodyPr/>
          <a:lstStyle/>
          <a:p>
            <a:fld id="{177F19B9-66A5-41BA-8C2A-A833AFCC5988}" type="datetimeFigureOut">
              <a:rPr lang="en-IN" smtClean="0"/>
              <a:t>13-08-2024</a:t>
            </a:fld>
            <a:endParaRPr lang="en-IN"/>
          </a:p>
        </p:txBody>
      </p:sp>
      <p:sp>
        <p:nvSpPr>
          <p:cNvPr id="5" name="Footer Placeholder 4">
            <a:extLst>
              <a:ext uri="{FF2B5EF4-FFF2-40B4-BE49-F238E27FC236}">
                <a16:creationId xmlns:a16="http://schemas.microsoft.com/office/drawing/2014/main" id="{A6D35C8D-22DD-CCD1-6713-DD3F1F31D1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F1A9347-BDC3-3AF2-C2D2-DF14543CC44E}"/>
              </a:ext>
            </a:extLst>
          </p:cNvPr>
          <p:cNvSpPr>
            <a:spLocks noGrp="1"/>
          </p:cNvSpPr>
          <p:nvPr>
            <p:ph type="sldNum" sz="quarter" idx="12"/>
          </p:nvPr>
        </p:nvSpPr>
        <p:spPr/>
        <p:txBody>
          <a:bodyPr/>
          <a:lstStyle/>
          <a:p>
            <a:fld id="{4EE73CFC-98DF-46C0-8C3E-072910033CDA}" type="slidenum">
              <a:rPr lang="en-IN" smtClean="0"/>
              <a:t>‹#›</a:t>
            </a:fld>
            <a:endParaRPr lang="en-IN"/>
          </a:p>
        </p:txBody>
      </p:sp>
    </p:spTree>
    <p:extLst>
      <p:ext uri="{BB962C8B-B14F-4D97-AF65-F5344CB8AC3E}">
        <p14:creationId xmlns:p14="http://schemas.microsoft.com/office/powerpoint/2010/main" val="2910054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912E7-01BC-CB4F-0E3C-CE3A9BD16DF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AC39620-ECE9-B369-F5C9-4E2B40D120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EA3246A-38C4-E4CD-24C2-7E7C2330E6AA}"/>
              </a:ext>
            </a:extLst>
          </p:cNvPr>
          <p:cNvSpPr>
            <a:spLocks noGrp="1"/>
          </p:cNvSpPr>
          <p:nvPr>
            <p:ph type="dt" sz="half" idx="10"/>
          </p:nvPr>
        </p:nvSpPr>
        <p:spPr/>
        <p:txBody>
          <a:bodyPr/>
          <a:lstStyle/>
          <a:p>
            <a:fld id="{177F19B9-66A5-41BA-8C2A-A833AFCC5988}" type="datetimeFigureOut">
              <a:rPr lang="en-IN" smtClean="0"/>
              <a:t>13-08-2024</a:t>
            </a:fld>
            <a:endParaRPr lang="en-IN"/>
          </a:p>
        </p:txBody>
      </p:sp>
      <p:sp>
        <p:nvSpPr>
          <p:cNvPr id="5" name="Footer Placeholder 4">
            <a:extLst>
              <a:ext uri="{FF2B5EF4-FFF2-40B4-BE49-F238E27FC236}">
                <a16:creationId xmlns:a16="http://schemas.microsoft.com/office/drawing/2014/main" id="{109CCA0D-BE41-FEE7-DDC1-930570662E7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0377DC6-5B20-B0E9-E301-D79C758A53AC}"/>
              </a:ext>
            </a:extLst>
          </p:cNvPr>
          <p:cNvSpPr>
            <a:spLocks noGrp="1"/>
          </p:cNvSpPr>
          <p:nvPr>
            <p:ph type="sldNum" sz="quarter" idx="12"/>
          </p:nvPr>
        </p:nvSpPr>
        <p:spPr/>
        <p:txBody>
          <a:bodyPr/>
          <a:lstStyle/>
          <a:p>
            <a:fld id="{4EE73CFC-98DF-46C0-8C3E-072910033CDA}" type="slidenum">
              <a:rPr lang="en-IN" smtClean="0"/>
              <a:t>‹#›</a:t>
            </a:fld>
            <a:endParaRPr lang="en-IN"/>
          </a:p>
        </p:txBody>
      </p:sp>
    </p:spTree>
    <p:extLst>
      <p:ext uri="{BB962C8B-B14F-4D97-AF65-F5344CB8AC3E}">
        <p14:creationId xmlns:p14="http://schemas.microsoft.com/office/powerpoint/2010/main" val="2690870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9C557-415B-FEC8-1522-BA8C2DE27D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80EFB5C-CFEA-7CC4-1A37-F0731CAF3D7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38258-6635-B064-F7A1-1CEEA3E95E2A}"/>
              </a:ext>
            </a:extLst>
          </p:cNvPr>
          <p:cNvSpPr>
            <a:spLocks noGrp="1"/>
          </p:cNvSpPr>
          <p:nvPr>
            <p:ph type="dt" sz="half" idx="10"/>
          </p:nvPr>
        </p:nvSpPr>
        <p:spPr/>
        <p:txBody>
          <a:bodyPr/>
          <a:lstStyle/>
          <a:p>
            <a:fld id="{177F19B9-66A5-41BA-8C2A-A833AFCC5988}" type="datetimeFigureOut">
              <a:rPr lang="en-IN" smtClean="0"/>
              <a:t>13-08-2024</a:t>
            </a:fld>
            <a:endParaRPr lang="en-IN"/>
          </a:p>
        </p:txBody>
      </p:sp>
      <p:sp>
        <p:nvSpPr>
          <p:cNvPr id="5" name="Footer Placeholder 4">
            <a:extLst>
              <a:ext uri="{FF2B5EF4-FFF2-40B4-BE49-F238E27FC236}">
                <a16:creationId xmlns:a16="http://schemas.microsoft.com/office/drawing/2014/main" id="{6255184B-6996-1E0F-33BE-87FE8654142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812B648-EFA4-E30D-7F86-C979BF7E052B}"/>
              </a:ext>
            </a:extLst>
          </p:cNvPr>
          <p:cNvSpPr>
            <a:spLocks noGrp="1"/>
          </p:cNvSpPr>
          <p:nvPr>
            <p:ph type="sldNum" sz="quarter" idx="12"/>
          </p:nvPr>
        </p:nvSpPr>
        <p:spPr/>
        <p:txBody>
          <a:bodyPr/>
          <a:lstStyle/>
          <a:p>
            <a:fld id="{4EE73CFC-98DF-46C0-8C3E-072910033CDA}" type="slidenum">
              <a:rPr lang="en-IN" smtClean="0"/>
              <a:t>‹#›</a:t>
            </a:fld>
            <a:endParaRPr lang="en-IN"/>
          </a:p>
        </p:txBody>
      </p:sp>
    </p:spTree>
    <p:extLst>
      <p:ext uri="{BB962C8B-B14F-4D97-AF65-F5344CB8AC3E}">
        <p14:creationId xmlns:p14="http://schemas.microsoft.com/office/powerpoint/2010/main" val="1964394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5B19A-7178-233C-FC8E-755C507C117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C05204F-80FA-FA9C-5DE8-17F4DEFB85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843223B-0D43-9762-7DAF-A2BEDB485D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D00B057-4FE7-0864-D3C8-23CB443AA5B5}"/>
              </a:ext>
            </a:extLst>
          </p:cNvPr>
          <p:cNvSpPr>
            <a:spLocks noGrp="1"/>
          </p:cNvSpPr>
          <p:nvPr>
            <p:ph type="dt" sz="half" idx="10"/>
          </p:nvPr>
        </p:nvSpPr>
        <p:spPr/>
        <p:txBody>
          <a:bodyPr/>
          <a:lstStyle/>
          <a:p>
            <a:fld id="{177F19B9-66A5-41BA-8C2A-A833AFCC5988}" type="datetimeFigureOut">
              <a:rPr lang="en-IN" smtClean="0"/>
              <a:t>13-08-2024</a:t>
            </a:fld>
            <a:endParaRPr lang="en-IN"/>
          </a:p>
        </p:txBody>
      </p:sp>
      <p:sp>
        <p:nvSpPr>
          <p:cNvPr id="6" name="Footer Placeholder 5">
            <a:extLst>
              <a:ext uri="{FF2B5EF4-FFF2-40B4-BE49-F238E27FC236}">
                <a16:creationId xmlns:a16="http://schemas.microsoft.com/office/drawing/2014/main" id="{419D49B9-0BD2-8628-6755-B0F8E85B06E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F2E1AFD-F1EF-790F-8145-25CE19603BC2}"/>
              </a:ext>
            </a:extLst>
          </p:cNvPr>
          <p:cNvSpPr>
            <a:spLocks noGrp="1"/>
          </p:cNvSpPr>
          <p:nvPr>
            <p:ph type="sldNum" sz="quarter" idx="12"/>
          </p:nvPr>
        </p:nvSpPr>
        <p:spPr/>
        <p:txBody>
          <a:bodyPr/>
          <a:lstStyle/>
          <a:p>
            <a:fld id="{4EE73CFC-98DF-46C0-8C3E-072910033CDA}" type="slidenum">
              <a:rPr lang="en-IN" smtClean="0"/>
              <a:t>‹#›</a:t>
            </a:fld>
            <a:endParaRPr lang="en-IN"/>
          </a:p>
        </p:txBody>
      </p:sp>
    </p:spTree>
    <p:extLst>
      <p:ext uri="{BB962C8B-B14F-4D97-AF65-F5344CB8AC3E}">
        <p14:creationId xmlns:p14="http://schemas.microsoft.com/office/powerpoint/2010/main" val="22914807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FC66D-3357-C8F9-81D8-B9D16A01A77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1F5146A-7509-C928-10CD-6A878AE251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D1B86A-EC2A-B86A-4A71-B4C698568D0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BEAC594-50CA-EC39-8528-C77A0156CE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27F524-2C3B-3116-4DF1-6ED725032D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4A2D777-ECA4-FC7E-FE41-568077021250}"/>
              </a:ext>
            </a:extLst>
          </p:cNvPr>
          <p:cNvSpPr>
            <a:spLocks noGrp="1"/>
          </p:cNvSpPr>
          <p:nvPr>
            <p:ph type="dt" sz="half" idx="10"/>
          </p:nvPr>
        </p:nvSpPr>
        <p:spPr/>
        <p:txBody>
          <a:bodyPr/>
          <a:lstStyle/>
          <a:p>
            <a:fld id="{177F19B9-66A5-41BA-8C2A-A833AFCC5988}" type="datetimeFigureOut">
              <a:rPr lang="en-IN" smtClean="0"/>
              <a:t>13-08-2024</a:t>
            </a:fld>
            <a:endParaRPr lang="en-IN"/>
          </a:p>
        </p:txBody>
      </p:sp>
      <p:sp>
        <p:nvSpPr>
          <p:cNvPr id="8" name="Footer Placeholder 7">
            <a:extLst>
              <a:ext uri="{FF2B5EF4-FFF2-40B4-BE49-F238E27FC236}">
                <a16:creationId xmlns:a16="http://schemas.microsoft.com/office/drawing/2014/main" id="{4754E949-6B2E-DD70-3F84-46827B97191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B38CE13-6F0F-E41B-7B2D-AF29F3023796}"/>
              </a:ext>
            </a:extLst>
          </p:cNvPr>
          <p:cNvSpPr>
            <a:spLocks noGrp="1"/>
          </p:cNvSpPr>
          <p:nvPr>
            <p:ph type="sldNum" sz="quarter" idx="12"/>
          </p:nvPr>
        </p:nvSpPr>
        <p:spPr/>
        <p:txBody>
          <a:bodyPr/>
          <a:lstStyle/>
          <a:p>
            <a:fld id="{4EE73CFC-98DF-46C0-8C3E-072910033CDA}" type="slidenum">
              <a:rPr lang="en-IN" smtClean="0"/>
              <a:t>‹#›</a:t>
            </a:fld>
            <a:endParaRPr lang="en-IN"/>
          </a:p>
        </p:txBody>
      </p:sp>
    </p:spTree>
    <p:extLst>
      <p:ext uri="{BB962C8B-B14F-4D97-AF65-F5344CB8AC3E}">
        <p14:creationId xmlns:p14="http://schemas.microsoft.com/office/powerpoint/2010/main" val="2377240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D25B7-B157-1359-ECE0-3DC74009898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C2361CC-0EF9-1EB5-EF6F-2CFEC7C118D9}"/>
              </a:ext>
            </a:extLst>
          </p:cNvPr>
          <p:cNvSpPr>
            <a:spLocks noGrp="1"/>
          </p:cNvSpPr>
          <p:nvPr>
            <p:ph type="dt" sz="half" idx="10"/>
          </p:nvPr>
        </p:nvSpPr>
        <p:spPr/>
        <p:txBody>
          <a:bodyPr/>
          <a:lstStyle/>
          <a:p>
            <a:fld id="{177F19B9-66A5-41BA-8C2A-A833AFCC5988}" type="datetimeFigureOut">
              <a:rPr lang="en-IN" smtClean="0"/>
              <a:t>13-08-2024</a:t>
            </a:fld>
            <a:endParaRPr lang="en-IN"/>
          </a:p>
        </p:txBody>
      </p:sp>
      <p:sp>
        <p:nvSpPr>
          <p:cNvPr id="4" name="Footer Placeholder 3">
            <a:extLst>
              <a:ext uri="{FF2B5EF4-FFF2-40B4-BE49-F238E27FC236}">
                <a16:creationId xmlns:a16="http://schemas.microsoft.com/office/drawing/2014/main" id="{17378C00-76F2-86F8-03E4-716828C26EC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62FE5ED-BB59-36AC-1033-5ADB8F5C50D1}"/>
              </a:ext>
            </a:extLst>
          </p:cNvPr>
          <p:cNvSpPr>
            <a:spLocks noGrp="1"/>
          </p:cNvSpPr>
          <p:nvPr>
            <p:ph type="sldNum" sz="quarter" idx="12"/>
          </p:nvPr>
        </p:nvSpPr>
        <p:spPr/>
        <p:txBody>
          <a:bodyPr/>
          <a:lstStyle/>
          <a:p>
            <a:fld id="{4EE73CFC-98DF-46C0-8C3E-072910033CDA}" type="slidenum">
              <a:rPr lang="en-IN" smtClean="0"/>
              <a:t>‹#›</a:t>
            </a:fld>
            <a:endParaRPr lang="en-IN"/>
          </a:p>
        </p:txBody>
      </p:sp>
    </p:spTree>
    <p:extLst>
      <p:ext uri="{BB962C8B-B14F-4D97-AF65-F5344CB8AC3E}">
        <p14:creationId xmlns:p14="http://schemas.microsoft.com/office/powerpoint/2010/main" val="27117044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04AD8E-D34B-1D66-D458-4F6F433EAD48}"/>
              </a:ext>
            </a:extLst>
          </p:cNvPr>
          <p:cNvSpPr>
            <a:spLocks noGrp="1"/>
          </p:cNvSpPr>
          <p:nvPr>
            <p:ph type="dt" sz="half" idx="10"/>
          </p:nvPr>
        </p:nvSpPr>
        <p:spPr/>
        <p:txBody>
          <a:bodyPr/>
          <a:lstStyle/>
          <a:p>
            <a:fld id="{177F19B9-66A5-41BA-8C2A-A833AFCC5988}" type="datetimeFigureOut">
              <a:rPr lang="en-IN" smtClean="0"/>
              <a:t>13-08-2024</a:t>
            </a:fld>
            <a:endParaRPr lang="en-IN"/>
          </a:p>
        </p:txBody>
      </p:sp>
      <p:sp>
        <p:nvSpPr>
          <p:cNvPr id="3" name="Footer Placeholder 2">
            <a:extLst>
              <a:ext uri="{FF2B5EF4-FFF2-40B4-BE49-F238E27FC236}">
                <a16:creationId xmlns:a16="http://schemas.microsoft.com/office/drawing/2014/main" id="{D0E96F78-9FEF-CCE7-5C58-89210901F2E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4F93CBC-F198-E6A7-F71D-4F3791EEB7F2}"/>
              </a:ext>
            </a:extLst>
          </p:cNvPr>
          <p:cNvSpPr>
            <a:spLocks noGrp="1"/>
          </p:cNvSpPr>
          <p:nvPr>
            <p:ph type="sldNum" sz="quarter" idx="12"/>
          </p:nvPr>
        </p:nvSpPr>
        <p:spPr/>
        <p:txBody>
          <a:bodyPr/>
          <a:lstStyle/>
          <a:p>
            <a:fld id="{4EE73CFC-98DF-46C0-8C3E-072910033CDA}" type="slidenum">
              <a:rPr lang="en-IN" smtClean="0"/>
              <a:t>‹#›</a:t>
            </a:fld>
            <a:endParaRPr lang="en-IN"/>
          </a:p>
        </p:txBody>
      </p:sp>
    </p:spTree>
    <p:extLst>
      <p:ext uri="{BB962C8B-B14F-4D97-AF65-F5344CB8AC3E}">
        <p14:creationId xmlns:p14="http://schemas.microsoft.com/office/powerpoint/2010/main" val="758243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C530F-975F-5844-F361-3093BFDE60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129945A-04EA-2B63-08DA-0AA992ED0F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F08F26F-9B5F-DDDA-6BFE-21DEC6E91C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4F99F0-A370-0019-0694-E9A66B9580FB}"/>
              </a:ext>
            </a:extLst>
          </p:cNvPr>
          <p:cNvSpPr>
            <a:spLocks noGrp="1"/>
          </p:cNvSpPr>
          <p:nvPr>
            <p:ph type="dt" sz="half" idx="10"/>
          </p:nvPr>
        </p:nvSpPr>
        <p:spPr/>
        <p:txBody>
          <a:bodyPr/>
          <a:lstStyle/>
          <a:p>
            <a:fld id="{177F19B9-66A5-41BA-8C2A-A833AFCC5988}" type="datetimeFigureOut">
              <a:rPr lang="en-IN" smtClean="0"/>
              <a:t>13-08-2024</a:t>
            </a:fld>
            <a:endParaRPr lang="en-IN"/>
          </a:p>
        </p:txBody>
      </p:sp>
      <p:sp>
        <p:nvSpPr>
          <p:cNvPr id="6" name="Footer Placeholder 5">
            <a:extLst>
              <a:ext uri="{FF2B5EF4-FFF2-40B4-BE49-F238E27FC236}">
                <a16:creationId xmlns:a16="http://schemas.microsoft.com/office/drawing/2014/main" id="{929A88B1-FBD8-9968-C97F-A10DA7BC779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BE9F577-3846-17B8-0F0C-1155BDA61D3B}"/>
              </a:ext>
            </a:extLst>
          </p:cNvPr>
          <p:cNvSpPr>
            <a:spLocks noGrp="1"/>
          </p:cNvSpPr>
          <p:nvPr>
            <p:ph type="sldNum" sz="quarter" idx="12"/>
          </p:nvPr>
        </p:nvSpPr>
        <p:spPr/>
        <p:txBody>
          <a:bodyPr/>
          <a:lstStyle/>
          <a:p>
            <a:fld id="{4EE73CFC-98DF-46C0-8C3E-072910033CDA}" type="slidenum">
              <a:rPr lang="en-IN" smtClean="0"/>
              <a:t>‹#›</a:t>
            </a:fld>
            <a:endParaRPr lang="en-IN"/>
          </a:p>
        </p:txBody>
      </p:sp>
    </p:spTree>
    <p:extLst>
      <p:ext uri="{BB962C8B-B14F-4D97-AF65-F5344CB8AC3E}">
        <p14:creationId xmlns:p14="http://schemas.microsoft.com/office/powerpoint/2010/main" val="238869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A87C8-2813-CEF4-4F0B-38B827A57C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6AAC10C-1FE5-C7CD-761C-BABADC4D52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FA86895-0A37-815D-6B1B-E584469E29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254FBF-28A9-8EEA-C204-13885320BBFD}"/>
              </a:ext>
            </a:extLst>
          </p:cNvPr>
          <p:cNvSpPr>
            <a:spLocks noGrp="1"/>
          </p:cNvSpPr>
          <p:nvPr>
            <p:ph type="dt" sz="half" idx="10"/>
          </p:nvPr>
        </p:nvSpPr>
        <p:spPr/>
        <p:txBody>
          <a:bodyPr/>
          <a:lstStyle/>
          <a:p>
            <a:fld id="{177F19B9-66A5-41BA-8C2A-A833AFCC5988}" type="datetimeFigureOut">
              <a:rPr lang="en-IN" smtClean="0"/>
              <a:t>13-08-2024</a:t>
            </a:fld>
            <a:endParaRPr lang="en-IN"/>
          </a:p>
        </p:txBody>
      </p:sp>
      <p:sp>
        <p:nvSpPr>
          <p:cNvPr id="6" name="Footer Placeholder 5">
            <a:extLst>
              <a:ext uri="{FF2B5EF4-FFF2-40B4-BE49-F238E27FC236}">
                <a16:creationId xmlns:a16="http://schemas.microsoft.com/office/drawing/2014/main" id="{52F0C5D0-41E6-0700-BDF2-C876EBEDEC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68CA66E-F030-6F3F-6D36-015449667C07}"/>
              </a:ext>
            </a:extLst>
          </p:cNvPr>
          <p:cNvSpPr>
            <a:spLocks noGrp="1"/>
          </p:cNvSpPr>
          <p:nvPr>
            <p:ph type="sldNum" sz="quarter" idx="12"/>
          </p:nvPr>
        </p:nvSpPr>
        <p:spPr/>
        <p:txBody>
          <a:bodyPr/>
          <a:lstStyle/>
          <a:p>
            <a:fld id="{4EE73CFC-98DF-46C0-8C3E-072910033CDA}" type="slidenum">
              <a:rPr lang="en-IN" smtClean="0"/>
              <a:t>‹#›</a:t>
            </a:fld>
            <a:endParaRPr lang="en-IN"/>
          </a:p>
        </p:txBody>
      </p:sp>
    </p:spTree>
    <p:extLst>
      <p:ext uri="{BB962C8B-B14F-4D97-AF65-F5344CB8AC3E}">
        <p14:creationId xmlns:p14="http://schemas.microsoft.com/office/powerpoint/2010/main" val="34684027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DC64D9F-7CF6-3F98-05D4-5790276349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02E74B8-B2B6-FDCE-6272-D39C13AA8E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B3EBAE8-97E7-5166-05D5-8FFD989508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7F19B9-66A5-41BA-8C2A-A833AFCC5988}" type="datetimeFigureOut">
              <a:rPr lang="en-IN" smtClean="0"/>
              <a:t>13-08-2024</a:t>
            </a:fld>
            <a:endParaRPr lang="en-IN"/>
          </a:p>
        </p:txBody>
      </p:sp>
      <p:sp>
        <p:nvSpPr>
          <p:cNvPr id="5" name="Footer Placeholder 4">
            <a:extLst>
              <a:ext uri="{FF2B5EF4-FFF2-40B4-BE49-F238E27FC236}">
                <a16:creationId xmlns:a16="http://schemas.microsoft.com/office/drawing/2014/main" id="{B80973CB-BB85-12B4-52E2-C575F933B8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962E3FC7-B409-418F-F6AC-4FA9BBAD09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EE73CFC-98DF-46C0-8C3E-072910033CDA}" type="slidenum">
              <a:rPr lang="en-IN" smtClean="0"/>
              <a:t>‹#›</a:t>
            </a:fld>
            <a:endParaRPr lang="en-IN"/>
          </a:p>
        </p:txBody>
      </p:sp>
    </p:spTree>
    <p:extLst>
      <p:ext uri="{BB962C8B-B14F-4D97-AF65-F5344CB8AC3E}">
        <p14:creationId xmlns:p14="http://schemas.microsoft.com/office/powerpoint/2010/main" val="19492694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customXml" Target="../ink/ink1.xml"/></Relationships>
</file>

<file path=ppt/slides/_rels/slide10.xml.rels><?xml version="1.0" encoding="UTF-8" standalone="yes"?>
<Relationships xmlns="http://schemas.openxmlformats.org/package/2006/relationships"><Relationship Id="rId3" Type="http://schemas.openxmlformats.org/officeDocument/2006/relationships/hyperlink" Target="mailto:ashokrao.mys@gmail.com"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customXml" Target="../ink/ink8.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customXml" Target="../ink/ink9.xml"/><Relationship Id="rId4" Type="http://schemas.openxmlformats.org/officeDocument/2006/relationships/hyperlink" Target="https://www.actuaries.digital/2021/03/31/gauss-least-squares-and-the-missing-planet/" TargetMode="External"/></Relationships>
</file>

<file path=ppt/slides/_rels/slide13.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customXml" Target="../ink/ink11.xml"/><Relationship Id="rId4" Type="http://schemas.openxmlformats.org/officeDocument/2006/relationships/hyperlink" Target="https://i.sstatic.net/w3xba.jp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customXml" Target="../ink/ink12.xml"/><Relationship Id="rId4" Type="http://schemas.openxmlformats.org/officeDocument/2006/relationships/hyperlink" Target="https://en.wikipedia.org/wiki/Wiener_filter"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customXml" Target="../ink/ink13.xml"/><Relationship Id="rId4" Type="http://schemas.openxmlformats.org/officeDocument/2006/relationships/hyperlink" Target="https://www.oocities.org/capecanaveral/hangar/8217/fgun/fgun-th.html" TargetMode="External"/></Relationships>
</file>

<file path=ppt/slides/_rels/slide17.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7.png"/><Relationship Id="rId7" Type="http://schemas.openxmlformats.org/officeDocument/2006/relationships/customXml" Target="../ink/ink14.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www.france24.com/en/middle-east/20240414-iron-dome-air-defence-system-israel-s-key-anti-missile-shield" TargetMode="External"/><Relationship Id="rId5" Type="http://schemas.openxmlformats.org/officeDocument/2006/relationships/hyperlink" Target="https://www.bbc.com/news/world-middle-east-20385306" TargetMode="Externa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31.png"/><Relationship Id="rId4" Type="http://schemas.openxmlformats.org/officeDocument/2006/relationships/customXml" Target="../ink/ink15.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image" Target="../media/image34.png"/><Relationship Id="rId5" Type="http://schemas.openxmlformats.org/officeDocument/2006/relationships/customXml" Target="../ink/ink16.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38.pn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customXml" Target="../ink/ink17.xml"/><Relationship Id="rId5" Type="http://schemas.openxmlformats.org/officeDocument/2006/relationships/image" Target="../media/image37.png"/><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40.png"/><Relationship Id="rId4" Type="http://schemas.openxmlformats.org/officeDocument/2006/relationships/customXml" Target="../ink/ink18.xml"/></Relationships>
</file>

<file path=ppt/slides/_rels/slide2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customXml" Target="../ink/ink19.xml"/><Relationship Id="rId4" Type="http://schemas.openxmlformats.org/officeDocument/2006/relationships/image" Target="../media/image42.png"/></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7" Type="http://schemas.openxmlformats.org/officeDocument/2006/relationships/image" Target="../media/image47.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customXml" Target="../ink/ink20.xml"/><Relationship Id="rId5" Type="http://schemas.openxmlformats.org/officeDocument/2006/relationships/image" Target="../media/image46.png"/><Relationship Id="rId4" Type="http://schemas.openxmlformats.org/officeDocument/2006/relationships/image" Target="../media/image45.png"/></Relationships>
</file>

<file path=ppt/slides/_rels/slide25.xml.rels><?xml version="1.0" encoding="UTF-8" standalone="yes"?>
<Relationships xmlns="http://schemas.openxmlformats.org/package/2006/relationships"><Relationship Id="rId3" Type="http://schemas.openxmlformats.org/officeDocument/2006/relationships/customXml" Target="../ink/ink21.xm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customXml" Target="../ink/ink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customXml" Target="../ink/ink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customXml" Target="../ink/ink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customXml" Target="../ink/ink5.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customXml" Target="../ink/ink6.xml"/></Relationships>
</file>

<file path=ppt/slides/_rels/slide9.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5"/>
        <p:cNvGrpSpPr/>
        <p:nvPr/>
      </p:nvGrpSpPr>
      <p:grpSpPr>
        <a:xfrm>
          <a:off x="0" y="0"/>
          <a:ext cx="0" cy="0"/>
          <a:chOff x="0" y="0"/>
          <a:chExt cx="0" cy="0"/>
        </a:xfrm>
      </p:grpSpPr>
      <p:pic>
        <p:nvPicPr>
          <p:cNvPr id="986" name="Google Shape;986;p36"/>
          <p:cNvPicPr preferRelativeResize="0"/>
          <p:nvPr/>
        </p:nvPicPr>
        <p:blipFill rotWithShape="1">
          <a:blip r:embed="rId3">
            <a:alphaModFix/>
          </a:blip>
          <a:srcRect l="6061" r="10605"/>
          <a:stretch/>
        </p:blipFill>
        <p:spPr>
          <a:xfrm>
            <a:off x="609600" y="838236"/>
            <a:ext cx="11176000" cy="4594224"/>
          </a:xfrm>
          <a:prstGeom prst="rect">
            <a:avLst/>
          </a:prstGeom>
          <a:noFill/>
          <a:ln>
            <a:noFill/>
          </a:ln>
        </p:spPr>
      </p:pic>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CA3ABA11-E45F-120F-FB6A-09759F429D45}"/>
                  </a:ext>
                </a:extLst>
              </p14:cNvPr>
              <p14:cNvContentPartPr/>
              <p14:nvPr/>
            </p14:nvContentPartPr>
            <p14:xfrm>
              <a:off x="4120800" y="655200"/>
              <a:ext cx="7348320" cy="4779840"/>
            </p14:xfrm>
          </p:contentPart>
        </mc:Choice>
        <mc:Fallback>
          <p:pic>
            <p:nvPicPr>
              <p:cNvPr id="2" name="Ink 1">
                <a:extLst>
                  <a:ext uri="{FF2B5EF4-FFF2-40B4-BE49-F238E27FC236}">
                    <a16:creationId xmlns:a16="http://schemas.microsoft.com/office/drawing/2014/main" id="{CA3ABA11-E45F-120F-FB6A-09759F429D45}"/>
                  </a:ext>
                </a:extLst>
              </p:cNvPr>
              <p:cNvPicPr/>
              <p:nvPr/>
            </p:nvPicPr>
            <p:blipFill>
              <a:blip r:embed="rId5"/>
              <a:stretch>
                <a:fillRect/>
              </a:stretch>
            </p:blipFill>
            <p:spPr>
              <a:xfrm>
                <a:off x="4111440" y="645840"/>
                <a:ext cx="7367040" cy="4798560"/>
              </a:xfrm>
              <a:prstGeom prst="rect">
                <a:avLst/>
              </a:prstGeom>
            </p:spPr>
          </p:pic>
        </mc:Fallback>
      </mc:AlternateContent>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33" name="Google Shape;1033;p45"/>
          <p:cNvSpPr txBox="1">
            <a:spLocks noGrp="1"/>
          </p:cNvSpPr>
          <p:nvPr>
            <p:ph type="title"/>
          </p:nvPr>
        </p:nvSpPr>
        <p:spPr>
          <a:xfrm>
            <a:off x="665816" y="1132394"/>
            <a:ext cx="11249600" cy="1660128"/>
          </a:xfrm>
          <a:prstGeom prst="rect">
            <a:avLst/>
          </a:prstGeom>
          <a:noFill/>
          <a:ln>
            <a:noFill/>
          </a:ln>
        </p:spPr>
        <p:txBody>
          <a:bodyPr spcFirstLastPara="1" vert="horz" wrap="square" lIns="0" tIns="18600" rIns="0" bIns="0" rtlCol="0" anchor="t" anchorCtr="0">
            <a:spAutoFit/>
          </a:bodyPr>
          <a:lstStyle/>
          <a:p>
            <a:pPr marL="16933" algn="ctr">
              <a:lnSpc>
                <a:spcPct val="100000"/>
              </a:lnSpc>
              <a:spcBef>
                <a:spcPts val="0"/>
              </a:spcBef>
            </a:pPr>
            <a:r>
              <a:rPr lang="en-US" sz="5333"/>
              <a:t>More Applications using various Concepts of Linear Algebra</a:t>
            </a:r>
            <a:endParaRPr sz="5333"/>
          </a:p>
        </p:txBody>
      </p:sp>
      <p:sp>
        <p:nvSpPr>
          <p:cNvPr id="1034" name="Google Shape;1034;p45"/>
          <p:cNvSpPr txBox="1"/>
          <p:nvPr/>
        </p:nvSpPr>
        <p:spPr>
          <a:xfrm>
            <a:off x="2236215" y="3814014"/>
            <a:ext cx="7719200" cy="3136414"/>
          </a:xfrm>
          <a:prstGeom prst="rect">
            <a:avLst/>
          </a:prstGeom>
          <a:noFill/>
          <a:ln>
            <a:noFill/>
          </a:ln>
        </p:spPr>
        <p:txBody>
          <a:bodyPr spcFirstLastPara="1" wrap="square" lIns="0" tIns="16933" rIns="0" bIns="0" anchor="t" anchorCtr="0">
            <a:spAutoFit/>
          </a:bodyPr>
          <a:lstStyle/>
          <a:p>
            <a:pPr marL="5080" algn="ctr"/>
            <a:r>
              <a:rPr lang="en-US" sz="4000">
                <a:solidFill>
                  <a:srgbClr val="001F5F"/>
                </a:solidFill>
                <a:latin typeface="Carlito"/>
                <a:ea typeface="Carlito"/>
                <a:cs typeface="Carlito"/>
                <a:sym typeface="Carlito"/>
              </a:rPr>
              <a:t>Dr Ashok Rao</a:t>
            </a:r>
            <a:endParaRPr sz="4000">
              <a:solidFill>
                <a:srgbClr val="000000"/>
              </a:solidFill>
              <a:latin typeface="Carlito"/>
              <a:ea typeface="Carlito"/>
              <a:cs typeface="Carlito"/>
              <a:sym typeface="Carlito"/>
            </a:endParaRPr>
          </a:p>
          <a:p>
            <a:pPr marL="16933" marR="6773" algn="ctr">
              <a:lnSpc>
                <a:spcPct val="96000"/>
              </a:lnSpc>
              <a:spcBef>
                <a:spcPts val="933"/>
              </a:spcBef>
            </a:pPr>
            <a:r>
              <a:rPr lang="en-US" sz="4000">
                <a:solidFill>
                  <a:srgbClr val="001F5F"/>
                </a:solidFill>
                <a:latin typeface="Carlito"/>
                <a:ea typeface="Carlito"/>
                <a:cs typeface="Carlito"/>
                <a:sym typeface="Carlito"/>
              </a:rPr>
              <a:t>Former Head, Network Project, CEDT, IISc, Bangalore-560012, India</a:t>
            </a:r>
            <a:endParaRPr sz="4000">
              <a:solidFill>
                <a:srgbClr val="000000"/>
              </a:solidFill>
              <a:latin typeface="Carlito"/>
              <a:ea typeface="Carlito"/>
              <a:cs typeface="Carlito"/>
              <a:sym typeface="Carlito"/>
            </a:endParaRPr>
          </a:p>
          <a:p>
            <a:pPr marL="7620" algn="ctr">
              <a:spcBef>
                <a:spcPts val="33"/>
              </a:spcBef>
            </a:pPr>
            <a:r>
              <a:rPr lang="en-US" sz="4000">
                <a:solidFill>
                  <a:srgbClr val="FFFF00"/>
                </a:solidFill>
                <a:latin typeface="Carlito"/>
                <a:ea typeface="Carlito"/>
                <a:cs typeface="Carlito"/>
                <a:sym typeface="Carlito"/>
              </a:rPr>
              <a:t>&lt;	</a:t>
            </a:r>
            <a:r>
              <a:rPr lang="en-US" sz="4000" u="sng">
                <a:solidFill>
                  <a:srgbClr val="0000FF"/>
                </a:solidFill>
                <a:latin typeface="Carlito"/>
                <a:ea typeface="Carlito"/>
                <a:cs typeface="Carlito"/>
                <a:sym typeface="Carlito"/>
                <a:hlinkClick r:id="rId3">
                  <a:extLst>
                    <a:ext uri="{A12FA001-AC4F-418D-AE19-62706E023703}">
                      <ahyp:hlinkClr xmlns:ahyp="http://schemas.microsoft.com/office/drawing/2018/hyperlinkcolor" val="tx"/>
                    </a:ext>
                  </a:extLst>
                </a:hlinkClick>
              </a:rPr>
              <a:t>ashokrao.mys@gmail.com</a:t>
            </a:r>
            <a:r>
              <a:rPr lang="en-US" sz="4000">
                <a:solidFill>
                  <a:srgbClr val="0000FF"/>
                </a:solidFill>
                <a:latin typeface="Carlito"/>
                <a:ea typeface="Carlito"/>
                <a:cs typeface="Carlito"/>
                <a:sym typeface="Carlito"/>
              </a:rPr>
              <a:t> </a:t>
            </a:r>
            <a:r>
              <a:rPr lang="en-US" sz="4000">
                <a:solidFill>
                  <a:srgbClr val="FFFF00"/>
                </a:solidFill>
                <a:latin typeface="Carlito"/>
                <a:ea typeface="Carlito"/>
                <a:cs typeface="Carlito"/>
                <a:sym typeface="Carlito"/>
              </a:rPr>
              <a:t>&gt;</a:t>
            </a:r>
            <a:endParaRPr sz="4000">
              <a:solidFill>
                <a:srgbClr val="000000"/>
              </a:solidFill>
              <a:latin typeface="Carlito"/>
              <a:ea typeface="Carlito"/>
              <a:cs typeface="Carlito"/>
              <a:sym typeface="Carli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8"/>
        <p:cNvGrpSpPr/>
        <p:nvPr/>
      </p:nvGrpSpPr>
      <p:grpSpPr>
        <a:xfrm>
          <a:off x="0" y="0"/>
          <a:ext cx="0" cy="0"/>
          <a:chOff x="0" y="0"/>
          <a:chExt cx="0" cy="0"/>
        </a:xfrm>
      </p:grpSpPr>
      <p:sp>
        <p:nvSpPr>
          <p:cNvPr id="1039" name="Google Shape;1039;p46"/>
          <p:cNvSpPr txBox="1"/>
          <p:nvPr/>
        </p:nvSpPr>
        <p:spPr>
          <a:xfrm>
            <a:off x="6458591" y="55134"/>
            <a:ext cx="4311200" cy="697509"/>
          </a:xfrm>
          <a:prstGeom prst="rect">
            <a:avLst/>
          </a:prstGeom>
          <a:noFill/>
          <a:ln>
            <a:noFill/>
          </a:ln>
        </p:spPr>
        <p:txBody>
          <a:bodyPr spcFirstLastPara="1" wrap="square" lIns="121900" tIns="60933" rIns="121900" bIns="60933" anchor="t" anchorCtr="0">
            <a:spAutoFit/>
          </a:bodyPr>
          <a:lstStyle/>
          <a:p>
            <a:r>
              <a:rPr lang="en-US" sz="3733" b="1" i="1">
                <a:solidFill>
                  <a:srgbClr val="632423"/>
                </a:solidFill>
                <a:latin typeface="Calibri"/>
                <a:ea typeface="Calibri"/>
                <a:cs typeface="Calibri"/>
                <a:sym typeface="Calibri"/>
              </a:rPr>
              <a:t>Back to LSE or MSE </a:t>
            </a:r>
            <a:r>
              <a:rPr lang="en-US" sz="2400">
                <a:solidFill>
                  <a:srgbClr val="000000"/>
                </a:solidFill>
                <a:latin typeface="Calibri"/>
                <a:ea typeface="Calibri"/>
                <a:cs typeface="Calibri"/>
                <a:sym typeface="Calibri"/>
              </a:rPr>
              <a:t> </a:t>
            </a:r>
            <a:endParaRPr sz="2400">
              <a:solidFill>
                <a:srgbClr val="000000"/>
              </a:solidFill>
              <a:latin typeface="Calibri"/>
              <a:ea typeface="Calibri"/>
              <a:cs typeface="Calibri"/>
              <a:sym typeface="Calibri"/>
            </a:endParaRPr>
          </a:p>
        </p:txBody>
      </p:sp>
      <p:pic>
        <p:nvPicPr>
          <p:cNvPr id="1040" name="Google Shape;1040;p46"/>
          <p:cNvPicPr preferRelativeResize="0"/>
          <p:nvPr/>
        </p:nvPicPr>
        <p:blipFill>
          <a:blip r:embed="rId3">
            <a:alphaModFix/>
          </a:blip>
          <a:stretch>
            <a:fillRect/>
          </a:stretch>
        </p:blipFill>
        <p:spPr>
          <a:xfrm>
            <a:off x="2458400" y="961234"/>
            <a:ext cx="7105800" cy="4883533"/>
          </a:xfrm>
          <a:prstGeom prst="rect">
            <a:avLst/>
          </a:prstGeom>
          <a:noFill/>
          <a:ln>
            <a:noFill/>
          </a:ln>
        </p:spPr>
      </p:pic>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F45A9A6F-AA1C-B5A5-68CF-E0FB20158F2A}"/>
                  </a:ext>
                </a:extLst>
              </p14:cNvPr>
              <p14:cNvContentPartPr/>
              <p14:nvPr/>
            </p14:nvContentPartPr>
            <p14:xfrm>
              <a:off x="3721920" y="88800"/>
              <a:ext cx="7974720" cy="4428480"/>
            </p14:xfrm>
          </p:contentPart>
        </mc:Choice>
        <mc:Fallback>
          <p:pic>
            <p:nvPicPr>
              <p:cNvPr id="2" name="Ink 1">
                <a:extLst>
                  <a:ext uri="{FF2B5EF4-FFF2-40B4-BE49-F238E27FC236}">
                    <a16:creationId xmlns:a16="http://schemas.microsoft.com/office/drawing/2014/main" id="{F45A9A6F-AA1C-B5A5-68CF-E0FB20158F2A}"/>
                  </a:ext>
                </a:extLst>
              </p:cNvPr>
              <p:cNvPicPr/>
              <p:nvPr/>
            </p:nvPicPr>
            <p:blipFill>
              <a:blip r:embed="rId5"/>
              <a:stretch>
                <a:fillRect/>
              </a:stretch>
            </p:blipFill>
            <p:spPr>
              <a:xfrm>
                <a:off x="3712560" y="79440"/>
                <a:ext cx="7993440" cy="4447201"/>
              </a:xfrm>
              <a:prstGeom prst="rect">
                <a:avLst/>
              </a:prstGeom>
            </p:spPr>
          </p:pic>
        </mc:Fallback>
      </mc:AlternateContent>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pic>
        <p:nvPicPr>
          <p:cNvPr id="1045" name="Google Shape;1045;g2e664e6cd96_0_65"/>
          <p:cNvPicPr preferRelativeResize="0"/>
          <p:nvPr/>
        </p:nvPicPr>
        <p:blipFill rotWithShape="1">
          <a:blip r:embed="rId3">
            <a:alphaModFix/>
          </a:blip>
          <a:srcRect/>
          <a:stretch/>
        </p:blipFill>
        <p:spPr>
          <a:xfrm>
            <a:off x="1679181" y="639034"/>
            <a:ext cx="8474820" cy="4805701"/>
          </a:xfrm>
          <a:prstGeom prst="rect">
            <a:avLst/>
          </a:prstGeom>
          <a:noFill/>
          <a:ln>
            <a:noFill/>
          </a:ln>
        </p:spPr>
      </p:pic>
      <p:sp>
        <p:nvSpPr>
          <p:cNvPr id="1046" name="Google Shape;1046;g2e664e6cd96_0_65"/>
          <p:cNvSpPr txBox="1"/>
          <p:nvPr/>
        </p:nvSpPr>
        <p:spPr>
          <a:xfrm>
            <a:off x="6458591" y="55134"/>
            <a:ext cx="4311200" cy="697509"/>
          </a:xfrm>
          <a:prstGeom prst="rect">
            <a:avLst/>
          </a:prstGeom>
          <a:noFill/>
          <a:ln>
            <a:noFill/>
          </a:ln>
        </p:spPr>
        <p:txBody>
          <a:bodyPr spcFirstLastPara="1" wrap="square" lIns="121900" tIns="60933" rIns="121900" bIns="60933" anchor="t" anchorCtr="0">
            <a:spAutoFit/>
          </a:bodyPr>
          <a:lstStyle/>
          <a:p>
            <a:r>
              <a:rPr lang="en-US" sz="3733" b="1" i="1">
                <a:solidFill>
                  <a:srgbClr val="632423"/>
                </a:solidFill>
                <a:latin typeface="Calibri"/>
                <a:ea typeface="Calibri"/>
                <a:cs typeface="Calibri"/>
                <a:sym typeface="Calibri"/>
              </a:rPr>
              <a:t>Back to LSE or MSE </a:t>
            </a:r>
            <a:r>
              <a:rPr lang="en-US" sz="2400">
                <a:solidFill>
                  <a:srgbClr val="000000"/>
                </a:solidFill>
                <a:latin typeface="Calibri"/>
                <a:ea typeface="Calibri"/>
                <a:cs typeface="Calibri"/>
                <a:sym typeface="Calibri"/>
              </a:rPr>
              <a:t> </a:t>
            </a:r>
            <a:endParaRPr sz="2400">
              <a:solidFill>
                <a:srgbClr val="000000"/>
              </a:solidFill>
              <a:latin typeface="Calibri"/>
              <a:ea typeface="Calibri"/>
              <a:cs typeface="Calibri"/>
              <a:sym typeface="Calibri"/>
            </a:endParaRPr>
          </a:p>
        </p:txBody>
      </p:sp>
      <p:sp>
        <p:nvSpPr>
          <p:cNvPr id="1047" name="Google Shape;1047;g2e664e6cd96_0_65"/>
          <p:cNvSpPr txBox="1"/>
          <p:nvPr/>
        </p:nvSpPr>
        <p:spPr>
          <a:xfrm>
            <a:off x="2318367" y="5444734"/>
            <a:ext cx="8598800" cy="738623"/>
          </a:xfrm>
          <a:prstGeom prst="rect">
            <a:avLst/>
          </a:prstGeom>
          <a:noFill/>
          <a:ln>
            <a:noFill/>
          </a:ln>
        </p:spPr>
        <p:txBody>
          <a:bodyPr spcFirstLastPara="1" wrap="square" lIns="121900" tIns="121900" rIns="121900" bIns="121900" anchor="t" anchorCtr="0">
            <a:spAutoFit/>
          </a:bodyPr>
          <a:lstStyle/>
          <a:p>
            <a:r>
              <a:rPr lang="en-US" sz="1600">
                <a:latin typeface="Calibri"/>
                <a:ea typeface="Calibri"/>
                <a:cs typeface="Calibri"/>
                <a:sym typeface="Calibri"/>
              </a:rPr>
              <a:t>Image Courtesy:</a:t>
            </a:r>
            <a:endParaRPr sz="1600">
              <a:latin typeface="Calibri"/>
              <a:ea typeface="Calibri"/>
              <a:cs typeface="Calibri"/>
              <a:sym typeface="Calibri"/>
            </a:endParaRPr>
          </a:p>
          <a:p>
            <a:r>
              <a:rPr lang="en-US" sz="1600" u="sng">
                <a:solidFill>
                  <a:schemeClr val="hlink"/>
                </a:solidFill>
                <a:hlinkClick r:id="rId4"/>
              </a:rPr>
              <a:t>https://www.actuaries.digital/2021/03/31/gauss-least-squares-and-the-missing-planet/</a:t>
            </a:r>
            <a:endParaRPr sz="1600">
              <a:solidFill>
                <a:schemeClr val="dk1"/>
              </a:solidFill>
              <a:latin typeface="Calibri"/>
              <a:ea typeface="Calibri"/>
              <a:cs typeface="Calibri"/>
              <a:sym typeface="Calibri"/>
            </a:endParaRPr>
          </a:p>
        </p:txBody>
      </p:sp>
      <mc:AlternateContent xmlns:mc="http://schemas.openxmlformats.org/markup-compatibility/2006">
        <mc:Choice xmlns:p14="http://schemas.microsoft.com/office/powerpoint/2010/main" Requires="p14">
          <p:contentPart p14:bwMode="auto" r:id="rId5">
            <p14:nvContentPartPr>
              <p14:cNvPr id="2" name="Ink 1">
                <a:extLst>
                  <a:ext uri="{FF2B5EF4-FFF2-40B4-BE49-F238E27FC236}">
                    <a16:creationId xmlns:a16="http://schemas.microsoft.com/office/drawing/2014/main" id="{E1B18DD9-E33C-4F09-6834-E497E75132FD}"/>
                  </a:ext>
                </a:extLst>
              </p14:cNvPr>
              <p14:cNvContentPartPr/>
              <p14:nvPr/>
            </p14:nvContentPartPr>
            <p14:xfrm>
              <a:off x="7995840" y="2123520"/>
              <a:ext cx="3371520" cy="3241440"/>
            </p14:xfrm>
          </p:contentPart>
        </mc:Choice>
        <mc:Fallback>
          <p:pic>
            <p:nvPicPr>
              <p:cNvPr id="2" name="Ink 1">
                <a:extLst>
                  <a:ext uri="{FF2B5EF4-FFF2-40B4-BE49-F238E27FC236}">
                    <a16:creationId xmlns:a16="http://schemas.microsoft.com/office/drawing/2014/main" id="{E1B18DD9-E33C-4F09-6834-E497E75132FD}"/>
                  </a:ext>
                </a:extLst>
              </p:cNvPr>
              <p:cNvPicPr/>
              <p:nvPr/>
            </p:nvPicPr>
            <p:blipFill>
              <a:blip r:embed="rId6"/>
              <a:stretch>
                <a:fillRect/>
              </a:stretch>
            </p:blipFill>
            <p:spPr>
              <a:xfrm>
                <a:off x="7986480" y="2114160"/>
                <a:ext cx="3390241" cy="3260160"/>
              </a:xfrm>
              <a:prstGeom prst="rect">
                <a:avLst/>
              </a:prstGeom>
            </p:spPr>
          </p:pic>
        </mc:Fallback>
      </mc:AlternateContent>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2" name="Google Shape;1052;g2e664e6cd96_0_54"/>
          <p:cNvSpPr txBox="1"/>
          <p:nvPr/>
        </p:nvSpPr>
        <p:spPr>
          <a:xfrm>
            <a:off x="92533" y="1121834"/>
            <a:ext cx="11356800" cy="5289164"/>
          </a:xfrm>
          <a:prstGeom prst="rect">
            <a:avLst/>
          </a:prstGeom>
          <a:noFill/>
          <a:ln>
            <a:noFill/>
          </a:ln>
        </p:spPr>
        <p:txBody>
          <a:bodyPr spcFirstLastPara="1" wrap="square" lIns="121900" tIns="121900" rIns="121900" bIns="121900" anchor="t" anchorCtr="0">
            <a:spAutoFit/>
          </a:bodyPr>
          <a:lstStyle/>
          <a:p>
            <a:pPr marL="609585" indent="-474121">
              <a:lnSpc>
                <a:spcPct val="115000"/>
              </a:lnSpc>
              <a:spcBef>
                <a:spcPts val="1600"/>
              </a:spcBef>
              <a:buClr>
                <a:schemeClr val="dk1"/>
              </a:buClr>
              <a:buSzPts val="2000"/>
              <a:buFont typeface="Calibri"/>
              <a:buChar char="■"/>
            </a:pPr>
            <a:r>
              <a:rPr lang="en-US" sz="2667">
                <a:solidFill>
                  <a:schemeClr val="dk1"/>
                </a:solidFill>
                <a:latin typeface="Calibri"/>
                <a:ea typeface="Calibri"/>
                <a:cs typeface="Calibri"/>
                <a:sym typeface="Calibri"/>
              </a:rPr>
              <a:t>Let </a:t>
            </a:r>
            <a:r>
              <a:rPr lang="en-US" sz="2667" i="1">
                <a:solidFill>
                  <a:schemeClr val="dk1"/>
                </a:solidFill>
                <a:latin typeface="Calibri"/>
                <a:ea typeface="Calibri"/>
                <a:cs typeface="Calibri"/>
                <a:sym typeface="Calibri"/>
              </a:rPr>
              <a:t>A</a:t>
            </a:r>
            <a:r>
              <a:rPr lang="en-US" sz="2667">
                <a:solidFill>
                  <a:schemeClr val="dk1"/>
                </a:solidFill>
                <a:latin typeface="Calibri"/>
                <a:ea typeface="Calibri"/>
                <a:cs typeface="Calibri"/>
                <a:sym typeface="Calibri"/>
              </a:rPr>
              <a:t> be an </a:t>
            </a:r>
            <a:r>
              <a:rPr lang="en-US" sz="2667" i="1">
                <a:solidFill>
                  <a:schemeClr val="dk1"/>
                </a:solidFill>
                <a:latin typeface="Calibri"/>
                <a:ea typeface="Calibri"/>
                <a:cs typeface="Calibri"/>
                <a:sym typeface="Calibri"/>
              </a:rPr>
              <a:t>m </a:t>
            </a:r>
            <a:r>
              <a:rPr lang="en-US" sz="2667">
                <a:solidFill>
                  <a:schemeClr val="dk1"/>
                </a:solidFill>
                <a:latin typeface="Calibri"/>
                <a:ea typeface="Calibri"/>
                <a:cs typeface="Calibri"/>
                <a:sym typeface="Calibri"/>
              </a:rPr>
              <a:t>x </a:t>
            </a:r>
            <a:r>
              <a:rPr lang="en-US" sz="2667" i="1">
                <a:solidFill>
                  <a:schemeClr val="dk1"/>
                </a:solidFill>
                <a:latin typeface="Calibri"/>
                <a:ea typeface="Calibri"/>
                <a:cs typeface="Calibri"/>
                <a:sym typeface="Calibri"/>
              </a:rPr>
              <a:t>n </a:t>
            </a:r>
            <a:r>
              <a:rPr lang="en-US" sz="2667">
                <a:solidFill>
                  <a:schemeClr val="dk1"/>
                </a:solidFill>
                <a:latin typeface="Calibri"/>
                <a:ea typeface="Calibri"/>
                <a:cs typeface="Calibri"/>
                <a:sym typeface="Calibri"/>
              </a:rPr>
              <a:t>matrix. The following statements are logically equivalent:</a:t>
            </a:r>
            <a:endParaRPr sz="2667">
              <a:solidFill>
                <a:schemeClr val="dk1"/>
              </a:solidFill>
              <a:latin typeface="Calibri"/>
              <a:ea typeface="Calibri"/>
              <a:cs typeface="Calibri"/>
              <a:sym typeface="Calibri"/>
            </a:endParaRPr>
          </a:p>
          <a:p>
            <a:pPr marL="609585" indent="-474121">
              <a:lnSpc>
                <a:spcPct val="115000"/>
              </a:lnSpc>
              <a:buClr>
                <a:schemeClr val="dk1"/>
              </a:buClr>
              <a:buSzPts val="2000"/>
              <a:buAutoNum type="alphaLcPeriod"/>
            </a:pPr>
            <a:r>
              <a:rPr lang="en-US" sz="2667">
                <a:solidFill>
                  <a:schemeClr val="dk1"/>
                </a:solidFill>
                <a:latin typeface="Calibri"/>
                <a:ea typeface="Calibri"/>
                <a:cs typeface="Calibri"/>
                <a:sym typeface="Calibri"/>
              </a:rPr>
              <a:t>The equation A</a:t>
            </a:r>
            <a:r>
              <a:rPr lang="en-US" sz="2667" b="1">
                <a:solidFill>
                  <a:schemeClr val="dk1"/>
                </a:solidFill>
                <a:latin typeface="Calibri"/>
                <a:ea typeface="Calibri"/>
                <a:cs typeface="Calibri"/>
                <a:sym typeface="Calibri"/>
              </a:rPr>
              <a:t>x</a:t>
            </a:r>
            <a:r>
              <a:rPr lang="en-US" sz="2667">
                <a:solidFill>
                  <a:schemeClr val="dk1"/>
                </a:solidFill>
                <a:latin typeface="Calibri"/>
                <a:ea typeface="Calibri"/>
                <a:cs typeface="Calibri"/>
                <a:sym typeface="Calibri"/>
              </a:rPr>
              <a:t> = </a:t>
            </a:r>
            <a:r>
              <a:rPr lang="en-US" sz="2667" b="1">
                <a:solidFill>
                  <a:schemeClr val="dk1"/>
                </a:solidFill>
                <a:latin typeface="Calibri"/>
                <a:ea typeface="Calibri"/>
                <a:cs typeface="Calibri"/>
                <a:sym typeface="Calibri"/>
              </a:rPr>
              <a:t>b</a:t>
            </a:r>
            <a:r>
              <a:rPr lang="en-US" sz="2667">
                <a:solidFill>
                  <a:schemeClr val="dk1"/>
                </a:solidFill>
                <a:latin typeface="Calibri"/>
                <a:ea typeface="Calibri"/>
                <a:cs typeface="Calibri"/>
                <a:sym typeface="Calibri"/>
              </a:rPr>
              <a:t> has a unique least-squares solution for each </a:t>
            </a:r>
            <a:r>
              <a:rPr lang="en-US" sz="2667" b="1">
                <a:solidFill>
                  <a:schemeClr val="dk1"/>
                </a:solidFill>
                <a:latin typeface="Calibri"/>
                <a:ea typeface="Calibri"/>
                <a:cs typeface="Calibri"/>
                <a:sym typeface="Calibri"/>
              </a:rPr>
              <a:t>b</a:t>
            </a:r>
            <a:r>
              <a:rPr lang="en-US" sz="2667">
                <a:solidFill>
                  <a:schemeClr val="dk1"/>
                </a:solidFill>
                <a:latin typeface="Calibri"/>
                <a:ea typeface="Calibri"/>
                <a:cs typeface="Calibri"/>
                <a:sym typeface="Calibri"/>
              </a:rPr>
              <a:t> in  R</a:t>
            </a:r>
            <a:r>
              <a:rPr lang="en-US" sz="2667" baseline="30000">
                <a:solidFill>
                  <a:schemeClr val="dk1"/>
                </a:solidFill>
                <a:latin typeface="Calibri"/>
                <a:ea typeface="Calibri"/>
                <a:cs typeface="Calibri"/>
                <a:sym typeface="Calibri"/>
              </a:rPr>
              <a:t>m</a:t>
            </a:r>
            <a:endParaRPr sz="2667" baseline="30000">
              <a:solidFill>
                <a:schemeClr val="dk1"/>
              </a:solidFill>
              <a:latin typeface="Calibri"/>
              <a:ea typeface="Calibri"/>
              <a:cs typeface="Calibri"/>
              <a:sym typeface="Calibri"/>
            </a:endParaRPr>
          </a:p>
          <a:p>
            <a:pPr marL="609585" indent="-474121">
              <a:lnSpc>
                <a:spcPct val="115000"/>
              </a:lnSpc>
              <a:buClr>
                <a:schemeClr val="dk1"/>
              </a:buClr>
              <a:buSzPts val="2000"/>
              <a:buFont typeface="Calibri"/>
              <a:buAutoNum type="alphaLcPeriod"/>
            </a:pPr>
            <a:r>
              <a:rPr lang="en-US" sz="2667">
                <a:solidFill>
                  <a:schemeClr val="dk1"/>
                </a:solidFill>
                <a:latin typeface="Calibri"/>
                <a:ea typeface="Calibri"/>
                <a:cs typeface="Calibri"/>
                <a:sym typeface="Calibri"/>
              </a:rPr>
              <a:t>The columns of </a:t>
            </a:r>
            <a:r>
              <a:rPr lang="en-US" sz="2667" i="1">
                <a:solidFill>
                  <a:schemeClr val="dk1"/>
                </a:solidFill>
                <a:latin typeface="Calibri"/>
                <a:ea typeface="Calibri"/>
                <a:cs typeface="Calibri"/>
                <a:sym typeface="Calibri"/>
              </a:rPr>
              <a:t>A</a:t>
            </a:r>
            <a:r>
              <a:rPr lang="en-US" sz="2667">
                <a:solidFill>
                  <a:schemeClr val="dk1"/>
                </a:solidFill>
                <a:latin typeface="Calibri"/>
                <a:ea typeface="Calibri"/>
                <a:cs typeface="Calibri"/>
                <a:sym typeface="Calibri"/>
              </a:rPr>
              <a:t> are linearly independent.</a:t>
            </a:r>
            <a:endParaRPr sz="2667">
              <a:solidFill>
                <a:schemeClr val="dk1"/>
              </a:solidFill>
              <a:latin typeface="Calibri"/>
              <a:ea typeface="Calibri"/>
              <a:cs typeface="Calibri"/>
              <a:sym typeface="Calibri"/>
            </a:endParaRPr>
          </a:p>
          <a:p>
            <a:pPr marL="609585" indent="-474121">
              <a:lnSpc>
                <a:spcPct val="115000"/>
              </a:lnSpc>
              <a:buClr>
                <a:schemeClr val="dk1"/>
              </a:buClr>
              <a:buSzPts val="2000"/>
              <a:buFont typeface="Calibri"/>
              <a:buAutoNum type="alphaLcPeriod"/>
            </a:pPr>
            <a:r>
              <a:rPr lang="en-US" sz="2667">
                <a:solidFill>
                  <a:schemeClr val="dk1"/>
                </a:solidFill>
                <a:latin typeface="Calibri"/>
                <a:ea typeface="Calibri"/>
                <a:cs typeface="Calibri"/>
                <a:sym typeface="Calibri"/>
              </a:rPr>
              <a:t>The matrix </a:t>
            </a:r>
            <a:r>
              <a:rPr lang="en-US" sz="2667" i="1">
                <a:solidFill>
                  <a:schemeClr val="dk1"/>
                </a:solidFill>
                <a:latin typeface="Calibri"/>
                <a:ea typeface="Calibri"/>
                <a:cs typeface="Calibri"/>
                <a:sym typeface="Calibri"/>
              </a:rPr>
              <a:t>A</a:t>
            </a:r>
            <a:r>
              <a:rPr lang="en-US" sz="2667" i="1" baseline="30000">
                <a:solidFill>
                  <a:schemeClr val="dk1"/>
                </a:solidFill>
                <a:latin typeface="Calibri"/>
                <a:ea typeface="Calibri"/>
                <a:cs typeface="Calibri"/>
                <a:sym typeface="Calibri"/>
              </a:rPr>
              <a:t>T</a:t>
            </a:r>
            <a:r>
              <a:rPr lang="en-US" sz="2667" i="1">
                <a:solidFill>
                  <a:schemeClr val="dk1"/>
                </a:solidFill>
                <a:latin typeface="Calibri"/>
                <a:ea typeface="Calibri"/>
                <a:cs typeface="Calibri"/>
                <a:sym typeface="Calibri"/>
              </a:rPr>
              <a:t>A</a:t>
            </a:r>
            <a:r>
              <a:rPr lang="en-US" sz="2667">
                <a:solidFill>
                  <a:schemeClr val="dk1"/>
                </a:solidFill>
                <a:latin typeface="Calibri"/>
                <a:ea typeface="Calibri"/>
                <a:cs typeface="Calibri"/>
                <a:sym typeface="Calibri"/>
              </a:rPr>
              <a:t> is invertible.</a:t>
            </a:r>
            <a:endParaRPr sz="2667">
              <a:solidFill>
                <a:schemeClr val="dk1"/>
              </a:solidFill>
              <a:latin typeface="Calibri"/>
              <a:ea typeface="Calibri"/>
              <a:cs typeface="Calibri"/>
              <a:sym typeface="Calibri"/>
            </a:endParaRPr>
          </a:p>
          <a:p>
            <a:pPr marL="541853" indent="-524920">
              <a:lnSpc>
                <a:spcPct val="115000"/>
              </a:lnSpc>
              <a:spcBef>
                <a:spcPts val="2267"/>
              </a:spcBef>
            </a:pPr>
            <a:r>
              <a:rPr lang="en-US" sz="2667">
                <a:solidFill>
                  <a:schemeClr val="dk1"/>
                </a:solidFill>
                <a:latin typeface="Calibri"/>
                <a:ea typeface="Calibri"/>
                <a:cs typeface="Calibri"/>
                <a:sym typeface="Calibri"/>
              </a:rPr>
              <a:t>	When these statements are true, the least-squares solution   is given by</a:t>
            </a:r>
            <a:endParaRPr sz="2667">
              <a:solidFill>
                <a:schemeClr val="dk1"/>
              </a:solidFill>
              <a:latin typeface="Calibri"/>
              <a:ea typeface="Calibri"/>
              <a:cs typeface="Calibri"/>
              <a:sym typeface="Calibri"/>
            </a:endParaRPr>
          </a:p>
          <a:p>
            <a:pPr marL="541853" indent="-524920">
              <a:lnSpc>
                <a:spcPct val="115000"/>
              </a:lnSpc>
              <a:spcBef>
                <a:spcPts val="667"/>
              </a:spcBef>
            </a:pPr>
            <a:r>
              <a:rPr lang="en-US" sz="2667">
                <a:solidFill>
                  <a:schemeClr val="dk1"/>
                </a:solidFill>
                <a:latin typeface="Calibri"/>
                <a:ea typeface="Calibri"/>
                <a:cs typeface="Calibri"/>
                <a:sym typeface="Calibri"/>
              </a:rPr>
              <a:t>                                                                                </a:t>
            </a:r>
            <a:endParaRPr sz="2667">
              <a:solidFill>
                <a:schemeClr val="dk1"/>
              </a:solidFill>
              <a:latin typeface="Calibri"/>
              <a:ea typeface="Calibri"/>
              <a:cs typeface="Calibri"/>
              <a:sym typeface="Calibri"/>
            </a:endParaRPr>
          </a:p>
          <a:p>
            <a:pPr marL="609585" indent="-474121">
              <a:lnSpc>
                <a:spcPct val="115000"/>
              </a:lnSpc>
              <a:spcBef>
                <a:spcPts val="1600"/>
              </a:spcBef>
              <a:buClr>
                <a:schemeClr val="dk1"/>
              </a:buClr>
              <a:buSzPts val="2000"/>
              <a:buChar char="■"/>
            </a:pPr>
            <a:r>
              <a:rPr lang="en-US" sz="2667">
                <a:solidFill>
                  <a:schemeClr val="dk1"/>
                </a:solidFill>
                <a:latin typeface="Calibri"/>
                <a:ea typeface="Calibri"/>
                <a:cs typeface="Calibri"/>
                <a:sym typeface="Calibri"/>
              </a:rPr>
              <a:t>When a least-squares solution    is used to produce      as an approximation to </a:t>
            </a:r>
            <a:r>
              <a:rPr lang="en-US" sz="2667" b="1">
                <a:solidFill>
                  <a:schemeClr val="dk1"/>
                </a:solidFill>
                <a:latin typeface="Calibri"/>
                <a:ea typeface="Calibri"/>
                <a:cs typeface="Calibri"/>
                <a:sym typeface="Calibri"/>
              </a:rPr>
              <a:t>b</a:t>
            </a:r>
            <a:r>
              <a:rPr lang="en-US" sz="2667">
                <a:solidFill>
                  <a:schemeClr val="dk1"/>
                </a:solidFill>
                <a:latin typeface="Calibri"/>
                <a:ea typeface="Calibri"/>
                <a:cs typeface="Calibri"/>
                <a:sym typeface="Calibri"/>
              </a:rPr>
              <a:t>, the distance from </a:t>
            </a:r>
            <a:r>
              <a:rPr lang="en-US" sz="2667" b="1">
                <a:solidFill>
                  <a:schemeClr val="dk1"/>
                </a:solidFill>
                <a:latin typeface="Calibri"/>
                <a:ea typeface="Calibri"/>
                <a:cs typeface="Calibri"/>
                <a:sym typeface="Calibri"/>
              </a:rPr>
              <a:t>b</a:t>
            </a:r>
            <a:r>
              <a:rPr lang="en-US" sz="2667">
                <a:solidFill>
                  <a:schemeClr val="dk1"/>
                </a:solidFill>
                <a:latin typeface="Calibri"/>
                <a:ea typeface="Calibri"/>
                <a:cs typeface="Calibri"/>
                <a:sym typeface="Calibri"/>
              </a:rPr>
              <a:t> to       is called the </a:t>
            </a:r>
            <a:r>
              <a:rPr lang="en-US" sz="2667" b="1">
                <a:solidFill>
                  <a:schemeClr val="dk1"/>
                </a:solidFill>
                <a:latin typeface="Calibri"/>
                <a:ea typeface="Calibri"/>
                <a:cs typeface="Calibri"/>
                <a:sym typeface="Calibri"/>
              </a:rPr>
              <a:t>least-squares error</a:t>
            </a:r>
            <a:r>
              <a:rPr lang="en-US" sz="2667">
                <a:solidFill>
                  <a:schemeClr val="dk1"/>
                </a:solidFill>
                <a:latin typeface="Calibri"/>
                <a:ea typeface="Calibri"/>
                <a:cs typeface="Calibri"/>
                <a:sym typeface="Calibri"/>
              </a:rPr>
              <a:t> of this approximation.</a:t>
            </a:r>
            <a:endParaRPr sz="2667">
              <a:solidFill>
                <a:schemeClr val="dk1"/>
              </a:solidFill>
              <a:latin typeface="Calibri"/>
              <a:ea typeface="Calibri"/>
              <a:cs typeface="Calibri"/>
              <a:sym typeface="Calibri"/>
            </a:endParaRPr>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20D9B4C6-DB84-BD31-ABEA-286101BD8D6B}"/>
                  </a:ext>
                </a:extLst>
              </p14:cNvPr>
              <p14:cNvContentPartPr/>
              <p14:nvPr/>
            </p14:nvContentPartPr>
            <p14:xfrm>
              <a:off x="4823040" y="2987520"/>
              <a:ext cx="370080" cy="144960"/>
            </p14:xfrm>
          </p:contentPart>
        </mc:Choice>
        <mc:Fallback>
          <p:pic>
            <p:nvPicPr>
              <p:cNvPr id="2" name="Ink 1">
                <a:extLst>
                  <a:ext uri="{FF2B5EF4-FFF2-40B4-BE49-F238E27FC236}">
                    <a16:creationId xmlns:a16="http://schemas.microsoft.com/office/drawing/2014/main" id="{20D9B4C6-DB84-BD31-ABEA-286101BD8D6B}"/>
                  </a:ext>
                </a:extLst>
              </p:cNvPr>
              <p:cNvPicPr/>
              <p:nvPr/>
            </p:nvPicPr>
            <p:blipFill>
              <a:blip r:embed="rId4"/>
              <a:stretch>
                <a:fillRect/>
              </a:stretch>
            </p:blipFill>
            <p:spPr>
              <a:xfrm>
                <a:off x="4813680" y="2978144"/>
                <a:ext cx="388800" cy="163711"/>
              </a:xfrm>
              <a:prstGeom prst="rect">
                <a:avLst/>
              </a:prstGeom>
            </p:spPr>
          </p:pic>
        </mc:Fallback>
      </mc:AlternateContent>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7" name="Google Shape;1057;p47"/>
          <p:cNvSpPr txBox="1">
            <a:spLocks noGrp="1"/>
          </p:cNvSpPr>
          <p:nvPr>
            <p:ph type="title"/>
          </p:nvPr>
        </p:nvSpPr>
        <p:spPr>
          <a:xfrm>
            <a:off x="609600" y="101137"/>
            <a:ext cx="10972800" cy="1143200"/>
          </a:xfrm>
          <a:prstGeom prst="rect">
            <a:avLst/>
          </a:prstGeom>
          <a:noFill/>
          <a:ln>
            <a:noFill/>
          </a:ln>
        </p:spPr>
        <p:txBody>
          <a:bodyPr spcFirstLastPara="1" vert="horz" wrap="square" lIns="121900" tIns="60933" rIns="121900" bIns="60933" rtlCol="0" anchor="ctr" anchorCtr="0">
            <a:normAutofit/>
          </a:bodyPr>
          <a:lstStyle/>
          <a:p>
            <a:pPr algn="ctr">
              <a:spcBef>
                <a:spcPts val="0"/>
              </a:spcBef>
              <a:buClr>
                <a:schemeClr val="dk1"/>
              </a:buClr>
              <a:buSzPts val="4400"/>
            </a:pPr>
            <a:r>
              <a:rPr lang="en-US"/>
              <a:t>Most impressive application of LSE </a:t>
            </a:r>
            <a:endParaRPr/>
          </a:p>
        </p:txBody>
      </p:sp>
      <p:pic>
        <p:nvPicPr>
          <p:cNvPr id="1058" name="Google Shape;1058;p47"/>
          <p:cNvPicPr preferRelativeResize="0"/>
          <p:nvPr/>
        </p:nvPicPr>
        <p:blipFill>
          <a:blip r:embed="rId3">
            <a:alphaModFix/>
          </a:blip>
          <a:stretch>
            <a:fillRect/>
          </a:stretch>
        </p:blipFill>
        <p:spPr>
          <a:xfrm>
            <a:off x="203201" y="1447537"/>
            <a:ext cx="11785601" cy="3510360"/>
          </a:xfrm>
          <a:prstGeom prst="rect">
            <a:avLst/>
          </a:prstGeom>
          <a:noFill/>
          <a:ln>
            <a:noFill/>
          </a:ln>
        </p:spPr>
      </p:pic>
      <p:sp>
        <p:nvSpPr>
          <p:cNvPr id="1059" name="Google Shape;1059;p47"/>
          <p:cNvSpPr txBox="1"/>
          <p:nvPr/>
        </p:nvSpPr>
        <p:spPr>
          <a:xfrm>
            <a:off x="485700" y="5863401"/>
            <a:ext cx="4533600" cy="841280"/>
          </a:xfrm>
          <a:prstGeom prst="rect">
            <a:avLst/>
          </a:prstGeom>
          <a:noFill/>
          <a:ln>
            <a:noFill/>
          </a:ln>
        </p:spPr>
        <p:txBody>
          <a:bodyPr spcFirstLastPara="1" wrap="square" lIns="121900" tIns="121900" rIns="121900" bIns="121900" anchor="t" anchorCtr="0">
            <a:spAutoFit/>
          </a:bodyPr>
          <a:lstStyle/>
          <a:p>
            <a:r>
              <a:rPr lang="en-US" sz="2400">
                <a:latin typeface="Calibri"/>
                <a:ea typeface="Calibri"/>
                <a:cs typeface="Calibri"/>
                <a:sym typeface="Calibri"/>
              </a:rPr>
              <a:t>Image Courtesy: </a:t>
            </a:r>
            <a:r>
              <a:rPr lang="en-US" sz="1467" u="sng">
                <a:solidFill>
                  <a:schemeClr val="hlink"/>
                </a:solidFill>
                <a:hlinkClick r:id="rId4"/>
              </a:rPr>
              <a:t>https://i.sstatic.net/w3xba.jpg</a:t>
            </a:r>
            <a:endParaRPr sz="2400"/>
          </a:p>
        </p:txBody>
      </p:sp>
      <mc:AlternateContent xmlns:mc="http://schemas.openxmlformats.org/markup-compatibility/2006">
        <mc:Choice xmlns:p14="http://schemas.microsoft.com/office/powerpoint/2010/main" Requires="p14">
          <p:contentPart p14:bwMode="auto" r:id="rId5">
            <p14:nvContentPartPr>
              <p14:cNvPr id="2" name="Ink 1">
                <a:extLst>
                  <a:ext uri="{FF2B5EF4-FFF2-40B4-BE49-F238E27FC236}">
                    <a16:creationId xmlns:a16="http://schemas.microsoft.com/office/drawing/2014/main" id="{859932D9-A7ED-9AC5-E11C-C1DF366E0B1D}"/>
                  </a:ext>
                </a:extLst>
              </p14:cNvPr>
              <p14:cNvContentPartPr/>
              <p14:nvPr/>
            </p14:nvContentPartPr>
            <p14:xfrm>
              <a:off x="3575520" y="2508000"/>
              <a:ext cx="6731040" cy="2486400"/>
            </p14:xfrm>
          </p:contentPart>
        </mc:Choice>
        <mc:Fallback>
          <p:pic>
            <p:nvPicPr>
              <p:cNvPr id="2" name="Ink 1">
                <a:extLst>
                  <a:ext uri="{FF2B5EF4-FFF2-40B4-BE49-F238E27FC236}">
                    <a16:creationId xmlns:a16="http://schemas.microsoft.com/office/drawing/2014/main" id="{859932D9-A7ED-9AC5-E11C-C1DF366E0B1D}"/>
                  </a:ext>
                </a:extLst>
              </p:cNvPr>
              <p:cNvPicPr/>
              <p:nvPr/>
            </p:nvPicPr>
            <p:blipFill>
              <a:blip r:embed="rId6"/>
              <a:stretch>
                <a:fillRect/>
              </a:stretch>
            </p:blipFill>
            <p:spPr>
              <a:xfrm>
                <a:off x="3566160" y="2498639"/>
                <a:ext cx="6749760" cy="2505122"/>
              </a:xfrm>
              <a:prstGeom prst="rect">
                <a:avLst/>
              </a:prstGeom>
            </p:spPr>
          </p:pic>
        </mc:Fallback>
      </mc:AlternateContent>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63"/>
        <p:cNvGrpSpPr/>
        <p:nvPr/>
      </p:nvGrpSpPr>
      <p:grpSpPr>
        <a:xfrm>
          <a:off x="0" y="0"/>
          <a:ext cx="0" cy="0"/>
          <a:chOff x="0" y="0"/>
          <a:chExt cx="0" cy="0"/>
        </a:xfrm>
      </p:grpSpPr>
      <p:sp>
        <p:nvSpPr>
          <p:cNvPr id="1064" name="Google Shape;1064;g2e664e6cd96_0_10"/>
          <p:cNvSpPr txBox="1">
            <a:spLocks noGrp="1"/>
          </p:cNvSpPr>
          <p:nvPr>
            <p:ph type="title"/>
          </p:nvPr>
        </p:nvSpPr>
        <p:spPr>
          <a:xfrm>
            <a:off x="609600" y="101137"/>
            <a:ext cx="10972800" cy="1143200"/>
          </a:xfrm>
          <a:prstGeom prst="rect">
            <a:avLst/>
          </a:prstGeom>
          <a:noFill/>
          <a:ln>
            <a:noFill/>
          </a:ln>
        </p:spPr>
        <p:txBody>
          <a:bodyPr spcFirstLastPara="1" vert="horz" wrap="square" lIns="121900" tIns="60933" rIns="121900" bIns="60933" rtlCol="0" anchor="ctr" anchorCtr="0">
            <a:normAutofit/>
          </a:bodyPr>
          <a:lstStyle/>
          <a:p>
            <a:pPr algn="ctr">
              <a:spcBef>
                <a:spcPts val="0"/>
              </a:spcBef>
              <a:buClr>
                <a:schemeClr val="dk1"/>
              </a:buClr>
              <a:buSzPts val="4400"/>
            </a:pPr>
            <a:r>
              <a:rPr lang="en-US"/>
              <a:t>Most impressive application of LSE </a:t>
            </a:r>
            <a:endParaRPr/>
          </a:p>
        </p:txBody>
      </p:sp>
      <p:pic>
        <p:nvPicPr>
          <p:cNvPr id="1065" name="Google Shape;1065;g2e664e6cd96_0_10"/>
          <p:cNvPicPr preferRelativeResize="0"/>
          <p:nvPr/>
        </p:nvPicPr>
        <p:blipFill>
          <a:blip r:embed="rId3">
            <a:alphaModFix/>
          </a:blip>
          <a:stretch>
            <a:fillRect/>
          </a:stretch>
        </p:blipFill>
        <p:spPr>
          <a:xfrm>
            <a:off x="1954634" y="2481804"/>
            <a:ext cx="8282733" cy="2535531"/>
          </a:xfrm>
          <a:prstGeom prst="rect">
            <a:avLst/>
          </a:prstGeom>
          <a:noFill/>
          <a:ln>
            <a:noFill/>
          </a:ln>
        </p:spPr>
      </p:pic>
      <p:sp>
        <p:nvSpPr>
          <p:cNvPr id="1066" name="Google Shape;1066;g2e664e6cd96_0_10"/>
          <p:cNvSpPr txBox="1"/>
          <p:nvPr/>
        </p:nvSpPr>
        <p:spPr>
          <a:xfrm>
            <a:off x="948333" y="6254801"/>
            <a:ext cx="6222000" cy="615513"/>
          </a:xfrm>
          <a:prstGeom prst="rect">
            <a:avLst/>
          </a:prstGeom>
          <a:noFill/>
          <a:ln>
            <a:noFill/>
          </a:ln>
        </p:spPr>
        <p:txBody>
          <a:bodyPr spcFirstLastPara="1" wrap="square" lIns="121900" tIns="121900" rIns="121900" bIns="121900" anchor="t" anchorCtr="0">
            <a:spAutoFit/>
          </a:bodyPr>
          <a:lstStyle/>
          <a:p>
            <a:r>
              <a:rPr lang="en-US" sz="2400"/>
              <a:t>Image Courtesy: </a:t>
            </a:r>
            <a:r>
              <a:rPr lang="en-US" sz="1467" u="sng">
                <a:solidFill>
                  <a:schemeClr val="hlink"/>
                </a:solidFill>
                <a:hlinkClick r:id="rId4"/>
              </a:rPr>
              <a:t>https://en.wikipedia.org/wiki/Wiener_filter</a:t>
            </a:r>
            <a:endParaRPr sz="2400"/>
          </a:p>
        </p:txBody>
      </p:sp>
      <mc:AlternateContent xmlns:mc="http://schemas.openxmlformats.org/markup-compatibility/2006">
        <mc:Choice xmlns:p14="http://schemas.microsoft.com/office/powerpoint/2010/main" Requires="p14">
          <p:contentPart p14:bwMode="auto" r:id="rId5">
            <p14:nvContentPartPr>
              <p14:cNvPr id="2" name="Ink 1">
                <a:extLst>
                  <a:ext uri="{FF2B5EF4-FFF2-40B4-BE49-F238E27FC236}">
                    <a16:creationId xmlns:a16="http://schemas.microsoft.com/office/drawing/2014/main" id="{698E957B-22E0-9B38-627A-1CE758694858}"/>
                  </a:ext>
                </a:extLst>
              </p14:cNvPr>
              <p14:cNvContentPartPr/>
              <p14:nvPr/>
            </p14:nvContentPartPr>
            <p14:xfrm>
              <a:off x="1726080" y="1554240"/>
              <a:ext cx="9110880" cy="4093440"/>
            </p14:xfrm>
          </p:contentPart>
        </mc:Choice>
        <mc:Fallback>
          <p:pic>
            <p:nvPicPr>
              <p:cNvPr id="2" name="Ink 1">
                <a:extLst>
                  <a:ext uri="{FF2B5EF4-FFF2-40B4-BE49-F238E27FC236}">
                    <a16:creationId xmlns:a16="http://schemas.microsoft.com/office/drawing/2014/main" id="{698E957B-22E0-9B38-627A-1CE758694858}"/>
                  </a:ext>
                </a:extLst>
              </p:cNvPr>
              <p:cNvPicPr/>
              <p:nvPr/>
            </p:nvPicPr>
            <p:blipFill>
              <a:blip r:embed="rId6"/>
              <a:stretch>
                <a:fillRect/>
              </a:stretch>
            </p:blipFill>
            <p:spPr>
              <a:xfrm>
                <a:off x="1716720" y="1544879"/>
                <a:ext cx="9129600" cy="4112161"/>
              </a:xfrm>
              <a:prstGeom prst="rect">
                <a:avLst/>
              </a:prstGeom>
            </p:spPr>
          </p:pic>
        </mc:Fallback>
      </mc:AlternateContent>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70"/>
        <p:cNvGrpSpPr/>
        <p:nvPr/>
      </p:nvGrpSpPr>
      <p:grpSpPr>
        <a:xfrm>
          <a:off x="0" y="0"/>
          <a:ext cx="0" cy="0"/>
          <a:chOff x="0" y="0"/>
          <a:chExt cx="0" cy="0"/>
        </a:xfrm>
      </p:grpSpPr>
      <p:sp>
        <p:nvSpPr>
          <p:cNvPr id="1071" name="Google Shape;1071;g2e664e6cd96_0_34"/>
          <p:cNvSpPr txBox="1">
            <a:spLocks noGrp="1"/>
          </p:cNvSpPr>
          <p:nvPr>
            <p:ph type="title"/>
          </p:nvPr>
        </p:nvSpPr>
        <p:spPr>
          <a:xfrm>
            <a:off x="609600" y="101137"/>
            <a:ext cx="10972800" cy="1143200"/>
          </a:xfrm>
          <a:prstGeom prst="rect">
            <a:avLst/>
          </a:prstGeom>
          <a:noFill/>
          <a:ln>
            <a:noFill/>
          </a:ln>
        </p:spPr>
        <p:txBody>
          <a:bodyPr spcFirstLastPara="1" vert="horz" wrap="square" lIns="121900" tIns="60933" rIns="121900" bIns="60933" rtlCol="0" anchor="ctr" anchorCtr="0">
            <a:normAutofit/>
          </a:bodyPr>
          <a:lstStyle/>
          <a:p>
            <a:pPr algn="ctr">
              <a:spcBef>
                <a:spcPts val="0"/>
              </a:spcBef>
              <a:buClr>
                <a:schemeClr val="dk1"/>
              </a:buClr>
              <a:buSzPts val="4400"/>
            </a:pPr>
            <a:r>
              <a:rPr lang="en-US"/>
              <a:t>Most impressive application of LSE </a:t>
            </a:r>
            <a:endParaRPr/>
          </a:p>
        </p:txBody>
      </p:sp>
      <p:pic>
        <p:nvPicPr>
          <p:cNvPr id="1072" name="Google Shape;1072;g2e664e6cd96_0_34"/>
          <p:cNvPicPr preferRelativeResize="0"/>
          <p:nvPr/>
        </p:nvPicPr>
        <p:blipFill>
          <a:blip r:embed="rId3">
            <a:alphaModFix/>
          </a:blip>
          <a:stretch>
            <a:fillRect/>
          </a:stretch>
        </p:blipFill>
        <p:spPr>
          <a:xfrm>
            <a:off x="3314167" y="1308772"/>
            <a:ext cx="4318000" cy="2590800"/>
          </a:xfrm>
          <a:prstGeom prst="rect">
            <a:avLst/>
          </a:prstGeom>
          <a:noFill/>
          <a:ln>
            <a:noFill/>
          </a:ln>
        </p:spPr>
      </p:pic>
      <p:sp>
        <p:nvSpPr>
          <p:cNvPr id="1073" name="Google Shape;1073;g2e664e6cd96_0_34"/>
          <p:cNvSpPr txBox="1"/>
          <p:nvPr/>
        </p:nvSpPr>
        <p:spPr>
          <a:xfrm>
            <a:off x="1202767" y="3832967"/>
            <a:ext cx="9090000" cy="3200836"/>
          </a:xfrm>
          <a:prstGeom prst="rect">
            <a:avLst/>
          </a:prstGeom>
          <a:noFill/>
          <a:ln>
            <a:noFill/>
          </a:ln>
        </p:spPr>
        <p:txBody>
          <a:bodyPr spcFirstLastPara="1" wrap="square" lIns="121900" tIns="121900" rIns="121900" bIns="121900" anchor="t" anchorCtr="0">
            <a:spAutoFit/>
          </a:bodyPr>
          <a:lstStyle/>
          <a:p>
            <a:r>
              <a:rPr lang="en-US" sz="2400"/>
              <a:t>If the target moves across the course of the fighter, a certain amount of lead has to be taken into account: One has to fire at the point in space where the target will be when the projectiles arrive. The fighter therefore has to fly a curve while firing, i.e. it is turning at some rate. Evidently, there would be no problem if the projectiles arrived instantaneously. Of course they do not, but it is advantageous to reduce the time of flight as much as possible, by using guns with a high muzzle velocity.</a:t>
            </a:r>
            <a:endParaRPr sz="2400"/>
          </a:p>
        </p:txBody>
      </p:sp>
      <p:sp>
        <p:nvSpPr>
          <p:cNvPr id="1074" name="Google Shape;1074;g2e664e6cd96_0_34"/>
          <p:cNvSpPr txBox="1"/>
          <p:nvPr/>
        </p:nvSpPr>
        <p:spPr>
          <a:xfrm>
            <a:off x="1006133" y="6106267"/>
            <a:ext cx="7528800" cy="841280"/>
          </a:xfrm>
          <a:prstGeom prst="rect">
            <a:avLst/>
          </a:prstGeom>
          <a:noFill/>
          <a:ln>
            <a:noFill/>
          </a:ln>
        </p:spPr>
        <p:txBody>
          <a:bodyPr spcFirstLastPara="1" wrap="square" lIns="121900" tIns="121900" rIns="121900" bIns="121900" anchor="t" anchorCtr="0">
            <a:spAutoFit/>
          </a:bodyPr>
          <a:lstStyle/>
          <a:p>
            <a:r>
              <a:rPr lang="en-US" sz="2400"/>
              <a:t>Image Courtesy: </a:t>
            </a:r>
            <a:r>
              <a:rPr lang="en-US" sz="1467" u="sng">
                <a:solidFill>
                  <a:schemeClr val="hlink"/>
                </a:solidFill>
                <a:hlinkClick r:id="rId4"/>
              </a:rPr>
              <a:t>https://www.oocities.org/capecanaveral/hangar/8217/fgun/fgun-th.html</a:t>
            </a:r>
            <a:endParaRPr sz="2400"/>
          </a:p>
        </p:txBody>
      </p:sp>
      <mc:AlternateContent xmlns:mc="http://schemas.openxmlformats.org/markup-compatibility/2006">
        <mc:Choice xmlns:p14="http://schemas.microsoft.com/office/powerpoint/2010/main" Requires="p14">
          <p:contentPart p14:bwMode="auto" r:id="rId5">
            <p14:nvContentPartPr>
              <p14:cNvPr id="2" name="Ink 1">
                <a:extLst>
                  <a:ext uri="{FF2B5EF4-FFF2-40B4-BE49-F238E27FC236}">
                    <a16:creationId xmlns:a16="http://schemas.microsoft.com/office/drawing/2014/main" id="{1E4951A5-11D2-45F0-E9C7-DABFBE4E43F4}"/>
                  </a:ext>
                </a:extLst>
              </p14:cNvPr>
              <p14:cNvContentPartPr/>
              <p14:nvPr/>
            </p14:nvContentPartPr>
            <p14:xfrm>
              <a:off x="1602240" y="1687680"/>
              <a:ext cx="8926080" cy="2150880"/>
            </p14:xfrm>
          </p:contentPart>
        </mc:Choice>
        <mc:Fallback>
          <p:pic>
            <p:nvPicPr>
              <p:cNvPr id="2" name="Ink 1">
                <a:extLst>
                  <a:ext uri="{FF2B5EF4-FFF2-40B4-BE49-F238E27FC236}">
                    <a16:creationId xmlns:a16="http://schemas.microsoft.com/office/drawing/2014/main" id="{1E4951A5-11D2-45F0-E9C7-DABFBE4E43F4}"/>
                  </a:ext>
                </a:extLst>
              </p:cNvPr>
              <p:cNvPicPr/>
              <p:nvPr/>
            </p:nvPicPr>
            <p:blipFill>
              <a:blip r:embed="rId6"/>
              <a:stretch>
                <a:fillRect/>
              </a:stretch>
            </p:blipFill>
            <p:spPr>
              <a:xfrm>
                <a:off x="1592880" y="1678319"/>
                <a:ext cx="8944801" cy="2169602"/>
              </a:xfrm>
              <a:prstGeom prst="rect">
                <a:avLst/>
              </a:prstGeom>
            </p:spPr>
          </p:pic>
        </mc:Fallback>
      </mc:AlternateContent>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48"/>
          <p:cNvSpPr txBox="1">
            <a:spLocks noGrp="1"/>
          </p:cNvSpPr>
          <p:nvPr>
            <p:ph type="title"/>
          </p:nvPr>
        </p:nvSpPr>
        <p:spPr>
          <a:xfrm>
            <a:off x="307267" y="365167"/>
            <a:ext cx="11708800" cy="930400"/>
          </a:xfrm>
          <a:prstGeom prst="rect">
            <a:avLst/>
          </a:prstGeom>
          <a:noFill/>
          <a:ln>
            <a:noFill/>
          </a:ln>
        </p:spPr>
        <p:txBody>
          <a:bodyPr spcFirstLastPara="1" vert="horz" wrap="square" lIns="121900" tIns="60933" rIns="121900" bIns="60933" rtlCol="0" anchor="ctr" anchorCtr="0">
            <a:noAutofit/>
          </a:bodyPr>
          <a:lstStyle/>
          <a:p>
            <a:pPr>
              <a:spcBef>
                <a:spcPts val="0"/>
              </a:spcBef>
              <a:buClr>
                <a:schemeClr val="dk1"/>
              </a:buClr>
              <a:buSzPts val="4400"/>
            </a:pPr>
            <a:r>
              <a:rPr lang="en-US" sz="3733"/>
              <a:t> Focus on Smart Electronic Systems (AI-ML-2020, still uses LMS, or MSE criteria)</a:t>
            </a:r>
            <a:endParaRPr sz="3733"/>
          </a:p>
        </p:txBody>
      </p:sp>
      <p:pic>
        <p:nvPicPr>
          <p:cNvPr id="1080" name="Google Shape;1080;p48"/>
          <p:cNvPicPr preferRelativeResize="0"/>
          <p:nvPr/>
        </p:nvPicPr>
        <p:blipFill>
          <a:blip r:embed="rId3">
            <a:alphaModFix/>
          </a:blip>
          <a:stretch>
            <a:fillRect/>
          </a:stretch>
        </p:blipFill>
        <p:spPr>
          <a:xfrm>
            <a:off x="723633" y="1327534"/>
            <a:ext cx="5709099" cy="4813433"/>
          </a:xfrm>
          <a:prstGeom prst="rect">
            <a:avLst/>
          </a:prstGeom>
          <a:noFill/>
          <a:ln>
            <a:noFill/>
          </a:ln>
        </p:spPr>
      </p:pic>
      <p:pic>
        <p:nvPicPr>
          <p:cNvPr id="1081" name="Google Shape;1081;p48"/>
          <p:cNvPicPr preferRelativeResize="0"/>
          <p:nvPr/>
        </p:nvPicPr>
        <p:blipFill>
          <a:blip r:embed="rId4">
            <a:alphaModFix/>
          </a:blip>
          <a:stretch>
            <a:fillRect/>
          </a:stretch>
        </p:blipFill>
        <p:spPr>
          <a:xfrm>
            <a:off x="6559136" y="1327534"/>
            <a:ext cx="5352864" cy="3570319"/>
          </a:xfrm>
          <a:prstGeom prst="rect">
            <a:avLst/>
          </a:prstGeom>
          <a:noFill/>
          <a:ln>
            <a:noFill/>
          </a:ln>
        </p:spPr>
      </p:pic>
      <p:sp>
        <p:nvSpPr>
          <p:cNvPr id="1082" name="Google Shape;1082;p48"/>
          <p:cNvSpPr txBox="1"/>
          <p:nvPr/>
        </p:nvSpPr>
        <p:spPr>
          <a:xfrm>
            <a:off x="497300" y="6025334"/>
            <a:ext cx="6002400" cy="841280"/>
          </a:xfrm>
          <a:prstGeom prst="rect">
            <a:avLst/>
          </a:prstGeom>
          <a:noFill/>
          <a:ln>
            <a:noFill/>
          </a:ln>
        </p:spPr>
        <p:txBody>
          <a:bodyPr spcFirstLastPara="1" wrap="square" lIns="121900" tIns="121900" rIns="121900" bIns="121900" anchor="t" anchorCtr="0">
            <a:spAutoFit/>
          </a:bodyPr>
          <a:lstStyle/>
          <a:p>
            <a:r>
              <a:rPr lang="en-US" sz="2400"/>
              <a:t>Image Source: </a:t>
            </a:r>
            <a:r>
              <a:rPr lang="en-US" sz="1467" u="sng">
                <a:solidFill>
                  <a:schemeClr val="hlink"/>
                </a:solidFill>
                <a:hlinkClick r:id="rId5"/>
              </a:rPr>
              <a:t>https://www.bbc.com/news/world-middle-east-20385306</a:t>
            </a:r>
            <a:endParaRPr sz="2400"/>
          </a:p>
        </p:txBody>
      </p:sp>
      <p:sp>
        <p:nvSpPr>
          <p:cNvPr id="1083" name="Google Shape;1083;p48"/>
          <p:cNvSpPr txBox="1"/>
          <p:nvPr/>
        </p:nvSpPr>
        <p:spPr>
          <a:xfrm>
            <a:off x="6663100" y="5217367"/>
            <a:ext cx="5352800" cy="1067047"/>
          </a:xfrm>
          <a:prstGeom prst="rect">
            <a:avLst/>
          </a:prstGeom>
          <a:noFill/>
          <a:ln>
            <a:noFill/>
          </a:ln>
        </p:spPr>
        <p:txBody>
          <a:bodyPr spcFirstLastPara="1" wrap="square" lIns="121900" tIns="121900" rIns="121900" bIns="121900" anchor="t" anchorCtr="0">
            <a:spAutoFit/>
          </a:bodyPr>
          <a:lstStyle/>
          <a:p>
            <a:r>
              <a:rPr lang="en-US" sz="2400"/>
              <a:t>Image Source: </a:t>
            </a:r>
            <a:r>
              <a:rPr lang="en-US" sz="1467" u="sng">
                <a:solidFill>
                  <a:schemeClr val="hlink"/>
                </a:solidFill>
                <a:hlinkClick r:id="rId6"/>
              </a:rPr>
              <a:t>https://www.france24.com/en/middle-east/20240414-iron-dome-air-defence-system-israel-s-key-anti-missile-shield</a:t>
            </a:r>
            <a:endParaRPr sz="2400"/>
          </a:p>
        </p:txBody>
      </p:sp>
      <mc:AlternateContent xmlns:mc="http://schemas.openxmlformats.org/markup-compatibility/2006">
        <mc:Choice xmlns:p14="http://schemas.microsoft.com/office/powerpoint/2010/main" Requires="p14">
          <p:contentPart p14:bwMode="auto" r:id="rId7">
            <p14:nvContentPartPr>
              <p14:cNvPr id="2" name="Ink 1">
                <a:extLst>
                  <a:ext uri="{FF2B5EF4-FFF2-40B4-BE49-F238E27FC236}">
                    <a16:creationId xmlns:a16="http://schemas.microsoft.com/office/drawing/2014/main" id="{44D1DF85-ED32-D7FF-6833-4522CBE94645}"/>
                  </a:ext>
                </a:extLst>
              </p14:cNvPr>
              <p14:cNvContentPartPr/>
              <p14:nvPr/>
            </p14:nvContentPartPr>
            <p14:xfrm>
              <a:off x="7806720" y="727680"/>
              <a:ext cx="1341600" cy="539520"/>
            </p14:xfrm>
          </p:contentPart>
        </mc:Choice>
        <mc:Fallback>
          <p:pic>
            <p:nvPicPr>
              <p:cNvPr id="2" name="Ink 1">
                <a:extLst>
                  <a:ext uri="{FF2B5EF4-FFF2-40B4-BE49-F238E27FC236}">
                    <a16:creationId xmlns:a16="http://schemas.microsoft.com/office/drawing/2014/main" id="{44D1DF85-ED32-D7FF-6833-4522CBE94645}"/>
                  </a:ext>
                </a:extLst>
              </p:cNvPr>
              <p:cNvPicPr/>
              <p:nvPr/>
            </p:nvPicPr>
            <p:blipFill>
              <a:blip r:embed="rId8"/>
              <a:stretch>
                <a:fillRect/>
              </a:stretch>
            </p:blipFill>
            <p:spPr>
              <a:xfrm>
                <a:off x="7797358" y="718316"/>
                <a:ext cx="1360323" cy="558248"/>
              </a:xfrm>
              <a:prstGeom prst="rect">
                <a:avLst/>
              </a:prstGeom>
            </p:spPr>
          </p:pic>
        </mc:Fallback>
      </mc:AlternateContent>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49"/>
          <p:cNvSpPr txBox="1">
            <a:spLocks noGrp="1"/>
          </p:cNvSpPr>
          <p:nvPr>
            <p:ph type="title"/>
          </p:nvPr>
        </p:nvSpPr>
        <p:spPr>
          <a:xfrm>
            <a:off x="609600" y="274637"/>
            <a:ext cx="10972800" cy="1143200"/>
          </a:xfrm>
          <a:prstGeom prst="rect">
            <a:avLst/>
          </a:prstGeom>
          <a:noFill/>
          <a:ln>
            <a:noFill/>
          </a:ln>
        </p:spPr>
        <p:txBody>
          <a:bodyPr spcFirstLastPara="1" vert="horz" wrap="square" lIns="121900" tIns="60933" rIns="121900" bIns="60933" rtlCol="0" anchor="ctr" anchorCtr="0">
            <a:normAutofit fontScale="90000"/>
          </a:bodyPr>
          <a:lstStyle/>
          <a:p>
            <a:pPr algn="ctr">
              <a:spcBef>
                <a:spcPts val="0"/>
              </a:spcBef>
              <a:buClr>
                <a:schemeClr val="dk1"/>
              </a:buClr>
              <a:buSzPct val="100000"/>
            </a:pPr>
            <a:r>
              <a:rPr lang="en-US"/>
              <a:t>Very Important Concept in </a:t>
            </a:r>
            <a:br>
              <a:rPr lang="en-US"/>
            </a:br>
            <a:r>
              <a:rPr lang="en-US"/>
              <a:t>LA is Eigen Value-Eigen Vector </a:t>
            </a:r>
            <a:endParaRPr/>
          </a:p>
        </p:txBody>
      </p:sp>
      <p:pic>
        <p:nvPicPr>
          <p:cNvPr id="1089" name="Google Shape;1089;p49"/>
          <p:cNvPicPr preferRelativeResize="0">
            <a:picLocks noGrp="1"/>
          </p:cNvPicPr>
          <p:nvPr>
            <p:ph type="body" idx="1"/>
          </p:nvPr>
        </p:nvPicPr>
        <p:blipFill rotWithShape="1">
          <a:blip r:embed="rId3">
            <a:alphaModFix/>
          </a:blip>
          <a:srcRect/>
          <a:stretch/>
        </p:blipFill>
        <p:spPr>
          <a:xfrm>
            <a:off x="711184" y="1752589"/>
            <a:ext cx="11038800" cy="4548800"/>
          </a:xfrm>
          <a:prstGeom prst="rect">
            <a:avLst/>
          </a:prstGeom>
          <a:noFill/>
          <a:ln>
            <a:noFill/>
          </a:ln>
        </p:spPr>
      </p:pic>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0A424A8D-5288-BE45-A91F-52ED232B8EA2}"/>
                  </a:ext>
                </a:extLst>
              </p14:cNvPr>
              <p14:cNvContentPartPr/>
              <p14:nvPr/>
            </p14:nvContentPartPr>
            <p14:xfrm>
              <a:off x="10293120" y="492480"/>
              <a:ext cx="1626720" cy="4883520"/>
            </p14:xfrm>
          </p:contentPart>
        </mc:Choice>
        <mc:Fallback>
          <p:pic>
            <p:nvPicPr>
              <p:cNvPr id="2" name="Ink 1">
                <a:extLst>
                  <a:ext uri="{FF2B5EF4-FFF2-40B4-BE49-F238E27FC236}">
                    <a16:creationId xmlns:a16="http://schemas.microsoft.com/office/drawing/2014/main" id="{0A424A8D-5288-BE45-A91F-52ED232B8EA2}"/>
                  </a:ext>
                </a:extLst>
              </p:cNvPr>
              <p:cNvPicPr/>
              <p:nvPr/>
            </p:nvPicPr>
            <p:blipFill>
              <a:blip r:embed="rId5"/>
              <a:stretch>
                <a:fillRect/>
              </a:stretch>
            </p:blipFill>
            <p:spPr>
              <a:xfrm>
                <a:off x="10283759" y="483120"/>
                <a:ext cx="1645443" cy="4902240"/>
              </a:xfrm>
              <a:prstGeom prst="rect">
                <a:avLst/>
              </a:prstGeom>
            </p:spPr>
          </p:pic>
        </mc:Fallback>
      </mc:AlternateContent>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93"/>
        <p:cNvGrpSpPr/>
        <p:nvPr/>
      </p:nvGrpSpPr>
      <p:grpSpPr>
        <a:xfrm>
          <a:off x="0" y="0"/>
          <a:ext cx="0" cy="0"/>
          <a:chOff x="0" y="0"/>
          <a:chExt cx="0" cy="0"/>
        </a:xfrm>
      </p:grpSpPr>
      <p:sp>
        <p:nvSpPr>
          <p:cNvPr id="1094" name="Google Shape;1094;p51"/>
          <p:cNvSpPr txBox="1">
            <a:spLocks noGrp="1"/>
          </p:cNvSpPr>
          <p:nvPr>
            <p:ph type="title"/>
          </p:nvPr>
        </p:nvSpPr>
        <p:spPr>
          <a:xfrm>
            <a:off x="609600" y="274641"/>
            <a:ext cx="10972800" cy="720000"/>
          </a:xfrm>
          <a:prstGeom prst="rect">
            <a:avLst/>
          </a:prstGeom>
          <a:noFill/>
          <a:ln>
            <a:noFill/>
          </a:ln>
        </p:spPr>
        <p:txBody>
          <a:bodyPr spcFirstLastPara="1" vert="horz" wrap="square" lIns="121900" tIns="60933" rIns="121900" bIns="60933" rtlCol="0" anchor="ctr" anchorCtr="0">
            <a:normAutofit fontScale="90000"/>
          </a:bodyPr>
          <a:lstStyle/>
          <a:p>
            <a:pPr algn="ctr">
              <a:spcBef>
                <a:spcPts val="0"/>
              </a:spcBef>
              <a:buClr>
                <a:schemeClr val="dk1"/>
              </a:buClr>
              <a:buSzPct val="100000"/>
            </a:pPr>
            <a:r>
              <a:rPr lang="en-US"/>
              <a:t>Eigen Value-Eigen Vector</a:t>
            </a:r>
            <a:endParaRPr/>
          </a:p>
        </p:txBody>
      </p:sp>
      <p:sp>
        <p:nvSpPr>
          <p:cNvPr id="1095" name="Google Shape;1095;p51"/>
          <p:cNvSpPr txBox="1"/>
          <p:nvPr/>
        </p:nvSpPr>
        <p:spPr>
          <a:xfrm>
            <a:off x="983000" y="1197834"/>
            <a:ext cx="4152000" cy="1559489"/>
          </a:xfrm>
          <a:prstGeom prst="rect">
            <a:avLst/>
          </a:prstGeom>
          <a:noFill/>
          <a:ln>
            <a:noFill/>
          </a:ln>
        </p:spPr>
        <p:txBody>
          <a:bodyPr spcFirstLastPara="1" wrap="square" lIns="121900" tIns="121900" rIns="121900" bIns="121900" anchor="t" anchorCtr="0">
            <a:spAutoFit/>
          </a:bodyPr>
          <a:lstStyle/>
          <a:p>
            <a:r>
              <a:rPr lang="en-US" sz="4267">
                <a:solidFill>
                  <a:schemeClr val="dk1"/>
                </a:solidFill>
                <a:latin typeface="Calibri"/>
                <a:ea typeface="Calibri"/>
                <a:cs typeface="Calibri"/>
                <a:sym typeface="Calibri"/>
              </a:rPr>
              <a:t>Consider the following matrix: </a:t>
            </a:r>
            <a:endParaRPr sz="4267">
              <a:solidFill>
                <a:schemeClr val="dk1"/>
              </a:solidFill>
              <a:latin typeface="Calibri"/>
              <a:ea typeface="Calibri"/>
              <a:cs typeface="Calibri"/>
              <a:sym typeface="Calibri"/>
            </a:endParaRPr>
          </a:p>
        </p:txBody>
      </p:sp>
      <p:pic>
        <p:nvPicPr>
          <p:cNvPr id="1096" name="Google Shape;1096;p51"/>
          <p:cNvPicPr preferRelativeResize="0"/>
          <p:nvPr/>
        </p:nvPicPr>
        <p:blipFill>
          <a:blip r:embed="rId3">
            <a:alphaModFix/>
          </a:blip>
          <a:stretch>
            <a:fillRect/>
          </a:stretch>
        </p:blipFill>
        <p:spPr>
          <a:xfrm>
            <a:off x="5331278" y="1197836"/>
            <a:ext cx="1865089" cy="1559600"/>
          </a:xfrm>
          <a:prstGeom prst="rect">
            <a:avLst/>
          </a:prstGeom>
          <a:noFill/>
          <a:ln>
            <a:noFill/>
          </a:ln>
        </p:spPr>
      </p:pic>
      <p:pic>
        <p:nvPicPr>
          <p:cNvPr id="1097" name="Google Shape;1097;p51"/>
          <p:cNvPicPr preferRelativeResize="0"/>
          <p:nvPr/>
        </p:nvPicPr>
        <p:blipFill>
          <a:blip r:embed="rId4">
            <a:alphaModFix/>
          </a:blip>
          <a:stretch>
            <a:fillRect/>
          </a:stretch>
        </p:blipFill>
        <p:spPr>
          <a:xfrm>
            <a:off x="982999" y="3226600"/>
            <a:ext cx="6720901" cy="2676467"/>
          </a:xfrm>
          <a:prstGeom prst="rect">
            <a:avLst/>
          </a:prstGeom>
          <a:noFill/>
          <a:ln>
            <a:noFill/>
          </a:ln>
        </p:spPr>
      </p:pic>
      <mc:AlternateContent xmlns:mc="http://schemas.openxmlformats.org/markup-compatibility/2006">
        <mc:Choice xmlns:p14="http://schemas.microsoft.com/office/powerpoint/2010/main" Requires="p14">
          <p:contentPart p14:bwMode="auto" r:id="rId5">
            <p14:nvContentPartPr>
              <p14:cNvPr id="2" name="Ink 1">
                <a:extLst>
                  <a:ext uri="{FF2B5EF4-FFF2-40B4-BE49-F238E27FC236}">
                    <a16:creationId xmlns:a16="http://schemas.microsoft.com/office/drawing/2014/main" id="{9B236852-A43E-B032-5CB8-9F874FA6771F}"/>
                  </a:ext>
                </a:extLst>
              </p14:cNvPr>
              <p14:cNvContentPartPr/>
              <p14:nvPr/>
            </p14:nvContentPartPr>
            <p14:xfrm>
              <a:off x="750240" y="587520"/>
              <a:ext cx="11240640" cy="5969760"/>
            </p14:xfrm>
          </p:contentPart>
        </mc:Choice>
        <mc:Fallback>
          <p:pic>
            <p:nvPicPr>
              <p:cNvPr id="2" name="Ink 1">
                <a:extLst>
                  <a:ext uri="{FF2B5EF4-FFF2-40B4-BE49-F238E27FC236}">
                    <a16:creationId xmlns:a16="http://schemas.microsoft.com/office/drawing/2014/main" id="{9B236852-A43E-B032-5CB8-9F874FA6771F}"/>
                  </a:ext>
                </a:extLst>
              </p:cNvPr>
              <p:cNvPicPr/>
              <p:nvPr/>
            </p:nvPicPr>
            <p:blipFill>
              <a:blip r:embed="rId6"/>
              <a:stretch>
                <a:fillRect/>
              </a:stretch>
            </p:blipFill>
            <p:spPr>
              <a:xfrm>
                <a:off x="740880" y="578160"/>
                <a:ext cx="11259360" cy="5988481"/>
              </a:xfrm>
              <a:prstGeom prst="rect">
                <a:avLst/>
              </a:prstGeom>
            </p:spPr>
          </p:pic>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0"/>
        <p:cNvGrpSpPr/>
        <p:nvPr/>
      </p:nvGrpSpPr>
      <p:grpSpPr>
        <a:xfrm>
          <a:off x="0" y="0"/>
          <a:ext cx="0" cy="0"/>
          <a:chOff x="0" y="0"/>
          <a:chExt cx="0" cy="0"/>
        </a:xfrm>
      </p:grpSpPr>
      <p:pic>
        <p:nvPicPr>
          <p:cNvPr id="991" name="Google Shape;991;p37"/>
          <p:cNvPicPr preferRelativeResize="0"/>
          <p:nvPr/>
        </p:nvPicPr>
        <p:blipFill rotWithShape="1">
          <a:blip r:embed="rId3">
            <a:alphaModFix/>
          </a:blip>
          <a:srcRect l="9091" r="6059"/>
          <a:stretch/>
        </p:blipFill>
        <p:spPr>
          <a:xfrm>
            <a:off x="406400" y="1066800"/>
            <a:ext cx="11379200" cy="450373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sp>
        <p:nvSpPr>
          <p:cNvPr id="1102" name="Google Shape;1102;p52"/>
          <p:cNvSpPr txBox="1">
            <a:spLocks noGrp="1"/>
          </p:cNvSpPr>
          <p:nvPr>
            <p:ph type="title"/>
          </p:nvPr>
        </p:nvSpPr>
        <p:spPr>
          <a:xfrm>
            <a:off x="609600" y="274641"/>
            <a:ext cx="11302000" cy="868800"/>
          </a:xfrm>
          <a:prstGeom prst="rect">
            <a:avLst/>
          </a:prstGeom>
          <a:noFill/>
          <a:ln>
            <a:noFill/>
          </a:ln>
        </p:spPr>
        <p:txBody>
          <a:bodyPr spcFirstLastPara="1" vert="horz" wrap="square" lIns="121900" tIns="60933" rIns="121900" bIns="60933" rtlCol="0" anchor="ctr" anchorCtr="0">
            <a:normAutofit/>
          </a:bodyPr>
          <a:lstStyle/>
          <a:p>
            <a:pPr algn="ctr">
              <a:spcBef>
                <a:spcPts val="0"/>
              </a:spcBef>
              <a:buClr>
                <a:schemeClr val="dk1"/>
              </a:buClr>
              <a:buSzPct val="100000"/>
            </a:pPr>
            <a:r>
              <a:rPr lang="en-US"/>
              <a:t>How to convert LA facts into a Product?</a:t>
            </a:r>
            <a:endParaRPr/>
          </a:p>
        </p:txBody>
      </p:sp>
      <p:pic>
        <p:nvPicPr>
          <p:cNvPr id="1103" name="Google Shape;1103;p52"/>
          <p:cNvPicPr preferRelativeResize="0">
            <a:picLocks noGrp="1"/>
          </p:cNvPicPr>
          <p:nvPr>
            <p:ph type="body" idx="1"/>
          </p:nvPr>
        </p:nvPicPr>
        <p:blipFill rotWithShape="1">
          <a:blip r:embed="rId3">
            <a:alphaModFix/>
          </a:blip>
          <a:srcRect/>
          <a:stretch/>
        </p:blipFill>
        <p:spPr>
          <a:xfrm>
            <a:off x="406400" y="1457167"/>
            <a:ext cx="4176400" cy="1754000"/>
          </a:xfrm>
          <a:prstGeom prst="rect">
            <a:avLst/>
          </a:prstGeom>
          <a:noFill/>
          <a:ln>
            <a:noFill/>
          </a:ln>
        </p:spPr>
      </p:pic>
      <p:pic>
        <p:nvPicPr>
          <p:cNvPr id="1104" name="Google Shape;1104;p52"/>
          <p:cNvPicPr preferRelativeResize="0"/>
          <p:nvPr/>
        </p:nvPicPr>
        <p:blipFill rotWithShape="1">
          <a:blip r:embed="rId4">
            <a:alphaModFix/>
          </a:blip>
          <a:srcRect/>
          <a:stretch/>
        </p:blipFill>
        <p:spPr>
          <a:xfrm>
            <a:off x="317735" y="3667779"/>
            <a:ext cx="4012947" cy="3005836"/>
          </a:xfrm>
          <a:prstGeom prst="rect">
            <a:avLst/>
          </a:prstGeom>
          <a:noFill/>
          <a:ln>
            <a:noFill/>
          </a:ln>
        </p:spPr>
      </p:pic>
      <p:pic>
        <p:nvPicPr>
          <p:cNvPr id="1105" name="Google Shape;1105;p52"/>
          <p:cNvPicPr preferRelativeResize="0"/>
          <p:nvPr/>
        </p:nvPicPr>
        <p:blipFill rotWithShape="1">
          <a:blip r:embed="rId5">
            <a:alphaModFix/>
          </a:blip>
          <a:srcRect/>
          <a:stretch/>
        </p:blipFill>
        <p:spPr>
          <a:xfrm>
            <a:off x="6158901" y="1676901"/>
            <a:ext cx="4825900" cy="4494500"/>
          </a:xfrm>
          <a:prstGeom prst="rect">
            <a:avLst/>
          </a:prstGeom>
          <a:noFill/>
          <a:ln>
            <a:noFill/>
          </a:ln>
        </p:spPr>
      </p:pic>
      <mc:AlternateContent xmlns:mc="http://schemas.openxmlformats.org/markup-compatibility/2006">
        <mc:Choice xmlns:p14="http://schemas.microsoft.com/office/powerpoint/2010/main" Requires="p14">
          <p:contentPart p14:bwMode="auto" r:id="rId6">
            <p14:nvContentPartPr>
              <p14:cNvPr id="2" name="Ink 1">
                <a:extLst>
                  <a:ext uri="{FF2B5EF4-FFF2-40B4-BE49-F238E27FC236}">
                    <a16:creationId xmlns:a16="http://schemas.microsoft.com/office/drawing/2014/main" id="{CF65FAC5-13E1-45A6-1146-EB6AEFF0457F}"/>
                  </a:ext>
                </a:extLst>
              </p14:cNvPr>
              <p14:cNvContentPartPr/>
              <p14:nvPr/>
            </p14:nvContentPartPr>
            <p14:xfrm>
              <a:off x="5083200" y="1075200"/>
              <a:ext cx="1830720" cy="3036480"/>
            </p14:xfrm>
          </p:contentPart>
        </mc:Choice>
        <mc:Fallback>
          <p:pic>
            <p:nvPicPr>
              <p:cNvPr id="2" name="Ink 1">
                <a:extLst>
                  <a:ext uri="{FF2B5EF4-FFF2-40B4-BE49-F238E27FC236}">
                    <a16:creationId xmlns:a16="http://schemas.microsoft.com/office/drawing/2014/main" id="{CF65FAC5-13E1-45A6-1146-EB6AEFF0457F}"/>
                  </a:ext>
                </a:extLst>
              </p:cNvPr>
              <p:cNvPicPr/>
              <p:nvPr/>
            </p:nvPicPr>
            <p:blipFill>
              <a:blip r:embed="rId7"/>
              <a:stretch>
                <a:fillRect/>
              </a:stretch>
            </p:blipFill>
            <p:spPr>
              <a:xfrm>
                <a:off x="5073839" y="1065839"/>
                <a:ext cx="1849441" cy="3055201"/>
              </a:xfrm>
              <a:prstGeom prst="rect">
                <a:avLst/>
              </a:prstGeom>
            </p:spPr>
          </p:pic>
        </mc:Fallback>
      </mc:AlternateContent>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09"/>
        <p:cNvGrpSpPr/>
        <p:nvPr/>
      </p:nvGrpSpPr>
      <p:grpSpPr>
        <a:xfrm>
          <a:off x="0" y="0"/>
          <a:ext cx="0" cy="0"/>
          <a:chOff x="0" y="0"/>
          <a:chExt cx="0" cy="0"/>
        </a:xfrm>
      </p:grpSpPr>
      <p:sp>
        <p:nvSpPr>
          <p:cNvPr id="1110" name="Google Shape;1110;p53"/>
          <p:cNvSpPr txBox="1">
            <a:spLocks noGrp="1"/>
          </p:cNvSpPr>
          <p:nvPr>
            <p:ph type="title"/>
          </p:nvPr>
        </p:nvSpPr>
        <p:spPr>
          <a:xfrm>
            <a:off x="609600" y="274637"/>
            <a:ext cx="10972800" cy="1143200"/>
          </a:xfrm>
          <a:prstGeom prst="rect">
            <a:avLst/>
          </a:prstGeom>
          <a:noFill/>
          <a:ln>
            <a:noFill/>
          </a:ln>
        </p:spPr>
        <p:txBody>
          <a:bodyPr spcFirstLastPara="1" vert="horz" wrap="square" lIns="121900" tIns="60933" rIns="121900" bIns="60933" rtlCol="0" anchor="ctr" anchorCtr="0">
            <a:normAutofit fontScale="90000"/>
          </a:bodyPr>
          <a:lstStyle/>
          <a:p>
            <a:pPr algn="ctr">
              <a:spcBef>
                <a:spcPts val="0"/>
              </a:spcBef>
              <a:buClr>
                <a:schemeClr val="dk1"/>
              </a:buClr>
              <a:buSzPct val="100000"/>
            </a:pPr>
            <a:r>
              <a:rPr lang="en-US"/>
              <a:t>What all of you use as much as or more than Mobile Phone</a:t>
            </a:r>
            <a:endParaRPr/>
          </a:p>
        </p:txBody>
      </p:sp>
      <p:sp>
        <p:nvSpPr>
          <p:cNvPr id="1111" name="Google Shape;1111;p53"/>
          <p:cNvSpPr txBox="1">
            <a:spLocks noGrp="1"/>
          </p:cNvSpPr>
          <p:nvPr>
            <p:ph type="body" idx="1"/>
          </p:nvPr>
        </p:nvSpPr>
        <p:spPr>
          <a:xfrm>
            <a:off x="609600" y="1600205"/>
            <a:ext cx="10972800" cy="4526000"/>
          </a:xfrm>
          <a:prstGeom prst="rect">
            <a:avLst/>
          </a:prstGeom>
          <a:noFill/>
          <a:ln>
            <a:noFill/>
          </a:ln>
        </p:spPr>
        <p:txBody>
          <a:bodyPr spcFirstLastPara="1" vert="horz" wrap="square" lIns="121900" tIns="60933" rIns="121900" bIns="60933" rtlCol="0" anchor="t" anchorCtr="0">
            <a:normAutofit/>
          </a:bodyPr>
          <a:lstStyle/>
          <a:p>
            <a:pPr marL="457189" indent="-416550" algn="just">
              <a:spcBef>
                <a:spcPts val="0"/>
              </a:spcBef>
              <a:buClr>
                <a:schemeClr val="dk1"/>
              </a:buClr>
              <a:buSzPct val="100000"/>
            </a:pPr>
            <a:r>
              <a:rPr lang="en-US"/>
              <a:t>While we just Understood that whenever we operate a Mobile Phone, we are exciting different Eigen Values (Complex Conjugate Pairs) to get started, there is,</a:t>
            </a:r>
            <a:endParaRPr/>
          </a:p>
          <a:p>
            <a:pPr marL="457189" indent="-416550" algn="just">
              <a:spcBef>
                <a:spcPts val="853"/>
              </a:spcBef>
              <a:buClr>
                <a:schemeClr val="dk1"/>
              </a:buClr>
              <a:buSzPct val="100000"/>
            </a:pPr>
            <a:r>
              <a:rPr lang="en-US"/>
              <a:t>An even more valuable Linear Algebra based action which determines much of our progress or mobility day-in-day-out.</a:t>
            </a:r>
            <a:endParaRPr/>
          </a:p>
          <a:p>
            <a:pPr marL="457189" indent="-416550" algn="just">
              <a:spcBef>
                <a:spcPts val="853"/>
              </a:spcBef>
              <a:buClr>
                <a:schemeClr val="dk1"/>
              </a:buClr>
              <a:buSzPct val="100000"/>
            </a:pPr>
            <a:r>
              <a:rPr lang="en-US"/>
              <a:t>That is also a Eigen Value-Eigen Vector problem with some “ Modifications”.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1116" name="Google Shape;1116;p54"/>
          <p:cNvSpPr txBox="1">
            <a:spLocks noGrp="1"/>
          </p:cNvSpPr>
          <p:nvPr>
            <p:ph type="title"/>
          </p:nvPr>
        </p:nvSpPr>
        <p:spPr>
          <a:xfrm>
            <a:off x="609600" y="274637"/>
            <a:ext cx="10972800" cy="1143200"/>
          </a:xfrm>
          <a:prstGeom prst="rect">
            <a:avLst/>
          </a:prstGeom>
          <a:noFill/>
          <a:ln>
            <a:noFill/>
          </a:ln>
        </p:spPr>
        <p:txBody>
          <a:bodyPr spcFirstLastPara="1" vert="horz" wrap="square" lIns="121900" tIns="60933" rIns="121900" bIns="60933" rtlCol="0" anchor="ctr" anchorCtr="0">
            <a:normAutofit fontScale="90000"/>
          </a:bodyPr>
          <a:lstStyle/>
          <a:p>
            <a:pPr algn="ctr">
              <a:spcBef>
                <a:spcPts val="0"/>
              </a:spcBef>
              <a:buClr>
                <a:schemeClr val="dk1"/>
              </a:buClr>
              <a:buSzPct val="100000"/>
            </a:pPr>
            <a:r>
              <a:rPr lang="en-US"/>
              <a:t>One of most Modern of Application; Almost Universal and Dominant</a:t>
            </a:r>
            <a:endParaRPr/>
          </a:p>
        </p:txBody>
      </p:sp>
      <p:pic>
        <p:nvPicPr>
          <p:cNvPr id="1117" name="Google Shape;1117;p54"/>
          <p:cNvPicPr preferRelativeResize="0">
            <a:picLocks noGrp="1"/>
          </p:cNvPicPr>
          <p:nvPr>
            <p:ph type="body" idx="1"/>
          </p:nvPr>
        </p:nvPicPr>
        <p:blipFill rotWithShape="1">
          <a:blip r:embed="rId3">
            <a:alphaModFix/>
          </a:blip>
          <a:srcRect/>
          <a:stretch/>
        </p:blipFill>
        <p:spPr>
          <a:xfrm>
            <a:off x="81800" y="1801525"/>
            <a:ext cx="11853200" cy="4846000"/>
          </a:xfrm>
          <a:prstGeom prst="rect">
            <a:avLst/>
          </a:prstGeom>
          <a:noFill/>
          <a:ln>
            <a:noFill/>
          </a:ln>
        </p:spPr>
      </p:pic>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8E1FF389-1B26-6B65-1957-FA579B7083DC}"/>
                  </a:ext>
                </a:extLst>
              </p14:cNvPr>
              <p14:cNvContentPartPr/>
              <p14:nvPr/>
            </p14:nvContentPartPr>
            <p14:xfrm>
              <a:off x="1553280" y="2990880"/>
              <a:ext cx="4065600" cy="3545760"/>
            </p14:xfrm>
          </p:contentPart>
        </mc:Choice>
        <mc:Fallback>
          <p:pic>
            <p:nvPicPr>
              <p:cNvPr id="2" name="Ink 1">
                <a:extLst>
                  <a:ext uri="{FF2B5EF4-FFF2-40B4-BE49-F238E27FC236}">
                    <a16:creationId xmlns:a16="http://schemas.microsoft.com/office/drawing/2014/main" id="{8E1FF389-1B26-6B65-1957-FA579B7083DC}"/>
                  </a:ext>
                </a:extLst>
              </p:cNvPr>
              <p:cNvPicPr/>
              <p:nvPr/>
            </p:nvPicPr>
            <p:blipFill>
              <a:blip r:embed="rId5"/>
              <a:stretch>
                <a:fillRect/>
              </a:stretch>
            </p:blipFill>
            <p:spPr>
              <a:xfrm>
                <a:off x="1543920" y="2981880"/>
                <a:ext cx="4084321" cy="3564481"/>
              </a:xfrm>
              <a:prstGeom prst="rect">
                <a:avLst/>
              </a:prstGeom>
            </p:spPr>
          </p:pic>
        </mc:Fallback>
      </mc:AlternateContent>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2" name="Google Shape;1122;p55"/>
          <p:cNvSpPr txBox="1">
            <a:spLocks noGrp="1"/>
          </p:cNvSpPr>
          <p:nvPr>
            <p:ph type="title"/>
          </p:nvPr>
        </p:nvSpPr>
        <p:spPr>
          <a:xfrm>
            <a:off x="609600" y="274637"/>
            <a:ext cx="10972800" cy="1143200"/>
          </a:xfrm>
          <a:prstGeom prst="rect">
            <a:avLst/>
          </a:prstGeom>
          <a:noFill/>
          <a:ln>
            <a:noFill/>
          </a:ln>
        </p:spPr>
        <p:txBody>
          <a:bodyPr spcFirstLastPara="1" vert="horz" wrap="square" lIns="121900" tIns="60933" rIns="121900" bIns="60933" rtlCol="0" anchor="ctr" anchorCtr="0">
            <a:normAutofit/>
          </a:bodyPr>
          <a:lstStyle/>
          <a:p>
            <a:pPr algn="ctr">
              <a:spcBef>
                <a:spcPts val="0"/>
              </a:spcBef>
              <a:buClr>
                <a:schemeClr val="dk1"/>
              </a:buClr>
              <a:buSzPts val="4400"/>
            </a:pPr>
            <a:r>
              <a:rPr lang="en-US"/>
              <a:t>What all of you do when Searching</a:t>
            </a:r>
            <a:endParaRPr/>
          </a:p>
        </p:txBody>
      </p:sp>
      <p:pic>
        <p:nvPicPr>
          <p:cNvPr id="1123" name="Google Shape;1123;p55"/>
          <p:cNvPicPr preferRelativeResize="0">
            <a:picLocks noGrp="1"/>
          </p:cNvPicPr>
          <p:nvPr>
            <p:ph type="body" idx="1"/>
          </p:nvPr>
        </p:nvPicPr>
        <p:blipFill rotWithShape="1">
          <a:blip r:embed="rId3">
            <a:alphaModFix/>
          </a:blip>
          <a:srcRect/>
          <a:stretch/>
        </p:blipFill>
        <p:spPr>
          <a:xfrm>
            <a:off x="552633" y="1640067"/>
            <a:ext cx="6792800" cy="4212000"/>
          </a:xfrm>
          <a:prstGeom prst="rect">
            <a:avLst/>
          </a:prstGeom>
          <a:noFill/>
          <a:ln>
            <a:noFill/>
          </a:ln>
        </p:spPr>
      </p:pic>
      <p:pic>
        <p:nvPicPr>
          <p:cNvPr id="1124" name="Google Shape;1124;p55"/>
          <p:cNvPicPr preferRelativeResize="0"/>
          <p:nvPr/>
        </p:nvPicPr>
        <p:blipFill rotWithShape="1">
          <a:blip r:embed="rId4">
            <a:alphaModFix/>
          </a:blip>
          <a:srcRect/>
          <a:stretch/>
        </p:blipFill>
        <p:spPr>
          <a:xfrm>
            <a:off x="8074367" y="2504626"/>
            <a:ext cx="3840163" cy="2517775"/>
          </a:xfrm>
          <a:prstGeom prst="rect">
            <a:avLst/>
          </a:prstGeom>
          <a:noFill/>
          <a:ln>
            <a:noFill/>
          </a:ln>
        </p:spPr>
      </p:pic>
      <mc:AlternateContent xmlns:mc="http://schemas.openxmlformats.org/markup-compatibility/2006">
        <mc:Choice xmlns:p14="http://schemas.microsoft.com/office/powerpoint/2010/main" Requires="p14">
          <p:contentPart p14:bwMode="auto" r:id="rId5">
            <p14:nvContentPartPr>
              <p14:cNvPr id="2" name="Ink 1">
                <a:extLst>
                  <a:ext uri="{FF2B5EF4-FFF2-40B4-BE49-F238E27FC236}">
                    <a16:creationId xmlns:a16="http://schemas.microsoft.com/office/drawing/2014/main" id="{BB7C7C68-5779-C95A-8D6D-4DEED3F43528}"/>
                  </a:ext>
                </a:extLst>
              </p14:cNvPr>
              <p14:cNvContentPartPr/>
              <p14:nvPr/>
            </p14:nvContentPartPr>
            <p14:xfrm>
              <a:off x="2276640" y="2854560"/>
              <a:ext cx="8783040" cy="1684800"/>
            </p14:xfrm>
          </p:contentPart>
        </mc:Choice>
        <mc:Fallback>
          <p:pic>
            <p:nvPicPr>
              <p:cNvPr id="2" name="Ink 1">
                <a:extLst>
                  <a:ext uri="{FF2B5EF4-FFF2-40B4-BE49-F238E27FC236}">
                    <a16:creationId xmlns:a16="http://schemas.microsoft.com/office/drawing/2014/main" id="{BB7C7C68-5779-C95A-8D6D-4DEED3F43528}"/>
                  </a:ext>
                </a:extLst>
              </p:cNvPr>
              <p:cNvPicPr/>
              <p:nvPr/>
            </p:nvPicPr>
            <p:blipFill>
              <a:blip r:embed="rId6"/>
              <a:stretch>
                <a:fillRect/>
              </a:stretch>
            </p:blipFill>
            <p:spPr>
              <a:xfrm>
                <a:off x="2267280" y="2845200"/>
                <a:ext cx="8801760" cy="1703520"/>
              </a:xfrm>
              <a:prstGeom prst="rect">
                <a:avLst/>
              </a:prstGeom>
            </p:spPr>
          </p:pic>
        </mc:Fallback>
      </mc:AlternateContent>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28"/>
        <p:cNvGrpSpPr/>
        <p:nvPr/>
      </p:nvGrpSpPr>
      <p:grpSpPr>
        <a:xfrm>
          <a:off x="0" y="0"/>
          <a:ext cx="0" cy="0"/>
          <a:chOff x="0" y="0"/>
          <a:chExt cx="0" cy="0"/>
        </a:xfrm>
      </p:grpSpPr>
      <p:sp>
        <p:nvSpPr>
          <p:cNvPr id="1129" name="Google Shape;1129;p56"/>
          <p:cNvSpPr txBox="1">
            <a:spLocks noGrp="1"/>
          </p:cNvSpPr>
          <p:nvPr>
            <p:ph type="title"/>
          </p:nvPr>
        </p:nvSpPr>
        <p:spPr>
          <a:xfrm>
            <a:off x="101609" y="84909"/>
            <a:ext cx="12179600" cy="809200"/>
          </a:xfrm>
          <a:prstGeom prst="rect">
            <a:avLst/>
          </a:prstGeom>
          <a:noFill/>
          <a:ln>
            <a:noFill/>
          </a:ln>
        </p:spPr>
        <p:txBody>
          <a:bodyPr spcFirstLastPara="1" vert="horz" wrap="square" lIns="121900" tIns="60933" rIns="121900" bIns="60933" rtlCol="0" anchor="ctr" anchorCtr="0">
            <a:normAutofit/>
          </a:bodyPr>
          <a:lstStyle/>
          <a:p>
            <a:pPr>
              <a:spcBef>
                <a:spcPts val="0"/>
              </a:spcBef>
              <a:buClr>
                <a:schemeClr val="dk1"/>
              </a:buClr>
              <a:buSzPct val="100000"/>
            </a:pPr>
            <a:r>
              <a:rPr lang="en-US"/>
              <a:t>Graph representation+ LA &amp; Algorithm</a:t>
            </a:r>
            <a:endParaRPr/>
          </a:p>
        </p:txBody>
      </p:sp>
      <p:pic>
        <p:nvPicPr>
          <p:cNvPr id="1130" name="Google Shape;1130;p56"/>
          <p:cNvPicPr preferRelativeResize="0">
            <a:picLocks noGrp="1"/>
          </p:cNvPicPr>
          <p:nvPr>
            <p:ph type="body" idx="1"/>
          </p:nvPr>
        </p:nvPicPr>
        <p:blipFill rotWithShape="1">
          <a:blip r:embed="rId3">
            <a:alphaModFix/>
          </a:blip>
          <a:srcRect/>
          <a:stretch/>
        </p:blipFill>
        <p:spPr>
          <a:xfrm>
            <a:off x="130895" y="1228589"/>
            <a:ext cx="3972000" cy="5013600"/>
          </a:xfrm>
          <a:prstGeom prst="rect">
            <a:avLst/>
          </a:prstGeom>
          <a:noFill/>
          <a:ln>
            <a:noFill/>
          </a:ln>
        </p:spPr>
      </p:pic>
      <p:pic>
        <p:nvPicPr>
          <p:cNvPr id="1131" name="Google Shape;1131;p56"/>
          <p:cNvPicPr preferRelativeResize="0"/>
          <p:nvPr/>
        </p:nvPicPr>
        <p:blipFill rotWithShape="1">
          <a:blip r:embed="rId4">
            <a:alphaModFix/>
          </a:blip>
          <a:srcRect/>
          <a:stretch/>
        </p:blipFill>
        <p:spPr>
          <a:xfrm>
            <a:off x="4158089" y="1146398"/>
            <a:ext cx="4084320" cy="4962449"/>
          </a:xfrm>
          <a:prstGeom prst="rect">
            <a:avLst/>
          </a:prstGeom>
          <a:noFill/>
          <a:ln>
            <a:noFill/>
          </a:ln>
        </p:spPr>
      </p:pic>
      <p:pic>
        <p:nvPicPr>
          <p:cNvPr id="1132" name="Google Shape;1132;p56"/>
          <p:cNvPicPr preferRelativeResize="0"/>
          <p:nvPr/>
        </p:nvPicPr>
        <p:blipFill rotWithShape="1">
          <a:blip r:embed="rId5">
            <a:alphaModFix/>
          </a:blip>
          <a:srcRect/>
          <a:stretch/>
        </p:blipFill>
        <p:spPr>
          <a:xfrm>
            <a:off x="8347864" y="1159972"/>
            <a:ext cx="3657600" cy="5010227"/>
          </a:xfrm>
          <a:prstGeom prst="rect">
            <a:avLst/>
          </a:prstGeom>
          <a:noFill/>
          <a:ln>
            <a:noFill/>
          </a:ln>
        </p:spPr>
      </p:pic>
      <mc:AlternateContent xmlns:mc="http://schemas.openxmlformats.org/markup-compatibility/2006">
        <mc:Choice xmlns:p14="http://schemas.microsoft.com/office/powerpoint/2010/main" Requires="p14">
          <p:contentPart p14:bwMode="auto" r:id="rId6">
            <p14:nvContentPartPr>
              <p14:cNvPr id="2" name="Ink 1">
                <a:extLst>
                  <a:ext uri="{FF2B5EF4-FFF2-40B4-BE49-F238E27FC236}">
                    <a16:creationId xmlns:a16="http://schemas.microsoft.com/office/drawing/2014/main" id="{DA796F34-9DA7-F31E-1094-B6835A5F35C4}"/>
                  </a:ext>
                </a:extLst>
              </p14:cNvPr>
              <p14:cNvContentPartPr/>
              <p14:nvPr/>
            </p14:nvContentPartPr>
            <p14:xfrm>
              <a:off x="516480" y="1176480"/>
              <a:ext cx="11443680" cy="5080800"/>
            </p14:xfrm>
          </p:contentPart>
        </mc:Choice>
        <mc:Fallback>
          <p:pic>
            <p:nvPicPr>
              <p:cNvPr id="2" name="Ink 1">
                <a:extLst>
                  <a:ext uri="{FF2B5EF4-FFF2-40B4-BE49-F238E27FC236}">
                    <a16:creationId xmlns:a16="http://schemas.microsoft.com/office/drawing/2014/main" id="{DA796F34-9DA7-F31E-1094-B6835A5F35C4}"/>
                  </a:ext>
                </a:extLst>
              </p:cNvPr>
              <p:cNvPicPr/>
              <p:nvPr/>
            </p:nvPicPr>
            <p:blipFill>
              <a:blip r:embed="rId7"/>
              <a:stretch>
                <a:fillRect/>
              </a:stretch>
            </p:blipFill>
            <p:spPr>
              <a:xfrm>
                <a:off x="507120" y="1167120"/>
                <a:ext cx="11462400" cy="5099520"/>
              </a:xfrm>
              <a:prstGeom prst="rect">
                <a:avLst/>
              </a:prstGeom>
            </p:spPr>
          </p:pic>
        </mc:Fallback>
      </mc:AlternateContent>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sp>
        <p:nvSpPr>
          <p:cNvPr id="1137" name="Google Shape;1137;p57"/>
          <p:cNvSpPr txBox="1">
            <a:spLocks noGrp="1"/>
          </p:cNvSpPr>
          <p:nvPr>
            <p:ph type="title"/>
          </p:nvPr>
        </p:nvSpPr>
        <p:spPr>
          <a:xfrm>
            <a:off x="838200" y="365129"/>
            <a:ext cx="10515600" cy="1325600"/>
          </a:xfrm>
          <a:prstGeom prst="rect">
            <a:avLst/>
          </a:prstGeom>
          <a:noFill/>
          <a:ln>
            <a:noFill/>
          </a:ln>
        </p:spPr>
        <p:txBody>
          <a:bodyPr spcFirstLastPara="1" vert="horz" wrap="square" lIns="121900" tIns="60933" rIns="121900" bIns="60933" rtlCol="0" anchor="ctr" anchorCtr="0">
            <a:normAutofit/>
          </a:bodyPr>
          <a:lstStyle/>
          <a:p>
            <a:pPr algn="ctr">
              <a:spcBef>
                <a:spcPts val="0"/>
              </a:spcBef>
              <a:buClr>
                <a:schemeClr val="dk1"/>
              </a:buClr>
              <a:buSzPts val="4400"/>
            </a:pPr>
            <a:r>
              <a:rPr lang="en-US"/>
              <a:t>Conclusion</a:t>
            </a:r>
            <a:endParaRPr/>
          </a:p>
        </p:txBody>
      </p:sp>
      <p:sp>
        <p:nvSpPr>
          <p:cNvPr id="1138" name="Google Shape;1138;p57"/>
          <p:cNvSpPr txBox="1">
            <a:spLocks noGrp="1"/>
          </p:cNvSpPr>
          <p:nvPr>
            <p:ph type="body" idx="1"/>
          </p:nvPr>
        </p:nvSpPr>
        <p:spPr>
          <a:xfrm>
            <a:off x="406393" y="1447796"/>
            <a:ext cx="11567200" cy="4960400"/>
          </a:xfrm>
          <a:prstGeom prst="rect">
            <a:avLst/>
          </a:prstGeom>
          <a:noFill/>
          <a:ln>
            <a:noFill/>
          </a:ln>
        </p:spPr>
        <p:txBody>
          <a:bodyPr spcFirstLastPara="1" vert="horz" wrap="square" lIns="121900" tIns="60933" rIns="121900" bIns="60933" rtlCol="0" anchor="t" anchorCtr="0">
            <a:normAutofit/>
          </a:bodyPr>
          <a:lstStyle/>
          <a:p>
            <a:pPr marL="304792" indent="-287013" algn="just">
              <a:spcBef>
                <a:spcPts val="0"/>
              </a:spcBef>
              <a:buClr>
                <a:schemeClr val="dk1"/>
              </a:buClr>
              <a:buSzPct val="100000"/>
            </a:pPr>
            <a:r>
              <a:rPr lang="en-US"/>
              <a:t>The World (Both Scientific and Social) is filled with Applications using LA concepts.</a:t>
            </a:r>
            <a:endParaRPr/>
          </a:p>
          <a:p>
            <a:pPr marL="304792" indent="-287013" algn="just">
              <a:spcBef>
                <a:spcPts val="1333"/>
              </a:spcBef>
              <a:buClr>
                <a:schemeClr val="dk1"/>
              </a:buClr>
              <a:buSzPct val="100000"/>
            </a:pPr>
            <a:r>
              <a:rPr lang="en-US"/>
              <a:t>As the World Moves towards DATA centric life, more applications using LA is only to be expected.</a:t>
            </a:r>
            <a:endParaRPr/>
          </a:p>
          <a:p>
            <a:pPr marL="304792" indent="-287013" algn="just">
              <a:spcBef>
                <a:spcPts val="1333"/>
              </a:spcBef>
              <a:buClr>
                <a:schemeClr val="dk1"/>
              </a:buClr>
              <a:buSzPct val="100000"/>
            </a:pPr>
            <a:r>
              <a:rPr lang="en-US"/>
              <a:t>While concepts is what we learn, Numerical Linear Algebra and Algorithmic Linear Algebra is what is eventually used.</a:t>
            </a:r>
            <a:endParaRPr/>
          </a:p>
          <a:p>
            <a:pPr marL="304792" indent="-287013" algn="just">
              <a:spcBef>
                <a:spcPts val="1333"/>
              </a:spcBef>
              <a:buClr>
                <a:schemeClr val="dk1"/>
              </a:buClr>
              <a:buSzPct val="100000"/>
            </a:pPr>
            <a:r>
              <a:rPr lang="en-US"/>
              <a:t>It is safe to say that Future will be dominated by combinations of LA+ Statistics+ Optimization.</a:t>
            </a:r>
            <a:endParaRPr/>
          </a:p>
          <a:p>
            <a:pPr marL="304792" indent="-287013" algn="just">
              <a:spcBef>
                <a:spcPts val="1333"/>
              </a:spcBef>
              <a:buClr>
                <a:schemeClr val="dk1"/>
              </a:buClr>
              <a:buSzPct val="100000"/>
            </a:pPr>
            <a:r>
              <a:rPr lang="en-US"/>
              <a:t>This combination has another modern label called MACHINE LEARNING  or DATA ANALYTICS.</a:t>
            </a:r>
            <a:endParaRPr/>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6A95548-FCA5-1CC0-ADB4-79AC5A47E128}"/>
                  </a:ext>
                </a:extLst>
              </p14:cNvPr>
              <p14:cNvContentPartPr/>
              <p14:nvPr/>
            </p14:nvContentPartPr>
            <p14:xfrm>
              <a:off x="782400" y="217440"/>
              <a:ext cx="10871520" cy="6333600"/>
            </p14:xfrm>
          </p:contentPart>
        </mc:Choice>
        <mc:Fallback>
          <p:pic>
            <p:nvPicPr>
              <p:cNvPr id="2" name="Ink 1">
                <a:extLst>
                  <a:ext uri="{FF2B5EF4-FFF2-40B4-BE49-F238E27FC236}">
                    <a16:creationId xmlns:a16="http://schemas.microsoft.com/office/drawing/2014/main" id="{D6A95548-FCA5-1CC0-ADB4-79AC5A47E128}"/>
                  </a:ext>
                </a:extLst>
              </p:cNvPr>
              <p:cNvPicPr/>
              <p:nvPr/>
            </p:nvPicPr>
            <p:blipFill>
              <a:blip r:embed="rId4"/>
              <a:stretch>
                <a:fillRect/>
              </a:stretch>
            </p:blipFill>
            <p:spPr>
              <a:xfrm>
                <a:off x="773040" y="208080"/>
                <a:ext cx="10890240" cy="6352320"/>
              </a:xfrm>
              <a:prstGeom prst="rect">
                <a:avLst/>
              </a:prstGeom>
            </p:spPr>
          </p:pic>
        </mc:Fallback>
      </mc:AlternateContent>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pic>
        <p:nvPicPr>
          <p:cNvPr id="996" name="Google Shape;996;p38"/>
          <p:cNvPicPr preferRelativeResize="0"/>
          <p:nvPr/>
        </p:nvPicPr>
        <p:blipFill rotWithShape="1">
          <a:blip r:embed="rId3">
            <a:alphaModFix/>
          </a:blip>
          <a:srcRect l="9091" r="6817"/>
          <a:stretch/>
        </p:blipFill>
        <p:spPr>
          <a:xfrm>
            <a:off x="406401" y="304837"/>
            <a:ext cx="11277604" cy="591661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0"/>
        <p:cNvGrpSpPr/>
        <p:nvPr/>
      </p:nvGrpSpPr>
      <p:grpSpPr>
        <a:xfrm>
          <a:off x="0" y="0"/>
          <a:ext cx="0" cy="0"/>
          <a:chOff x="0" y="0"/>
          <a:chExt cx="0" cy="0"/>
        </a:xfrm>
      </p:grpSpPr>
      <p:pic>
        <p:nvPicPr>
          <p:cNvPr id="1001" name="Google Shape;1001;p39"/>
          <p:cNvPicPr preferRelativeResize="0"/>
          <p:nvPr/>
        </p:nvPicPr>
        <p:blipFill rotWithShape="1">
          <a:blip r:embed="rId3">
            <a:alphaModFix/>
          </a:blip>
          <a:srcRect l="9850" r="12122"/>
          <a:stretch/>
        </p:blipFill>
        <p:spPr>
          <a:xfrm>
            <a:off x="914401" y="533401"/>
            <a:ext cx="10464799" cy="5761039"/>
          </a:xfrm>
          <a:prstGeom prst="rect">
            <a:avLst/>
          </a:prstGeom>
          <a:noFill/>
          <a:ln>
            <a:noFill/>
          </a:ln>
        </p:spPr>
      </p:pic>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0CEF81F2-A479-E32E-C871-880ECFDB78C5}"/>
                  </a:ext>
                </a:extLst>
              </p14:cNvPr>
              <p14:cNvContentPartPr/>
              <p14:nvPr/>
            </p14:nvContentPartPr>
            <p14:xfrm>
              <a:off x="3002400" y="1156320"/>
              <a:ext cx="8756640" cy="5186880"/>
            </p14:xfrm>
          </p:contentPart>
        </mc:Choice>
        <mc:Fallback>
          <p:pic>
            <p:nvPicPr>
              <p:cNvPr id="2" name="Ink 1">
                <a:extLst>
                  <a:ext uri="{FF2B5EF4-FFF2-40B4-BE49-F238E27FC236}">
                    <a16:creationId xmlns:a16="http://schemas.microsoft.com/office/drawing/2014/main" id="{0CEF81F2-A479-E32E-C871-880ECFDB78C5}"/>
                  </a:ext>
                </a:extLst>
              </p:cNvPr>
              <p:cNvPicPr/>
              <p:nvPr/>
            </p:nvPicPr>
            <p:blipFill>
              <a:blip r:embed="rId5"/>
              <a:stretch>
                <a:fillRect/>
              </a:stretch>
            </p:blipFill>
            <p:spPr>
              <a:xfrm>
                <a:off x="2993040" y="1146960"/>
                <a:ext cx="8775360" cy="5205600"/>
              </a:xfrm>
              <a:prstGeom prst="rect">
                <a:avLst/>
              </a:prstGeom>
            </p:spPr>
          </p:pic>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pic>
        <p:nvPicPr>
          <p:cNvPr id="1006" name="Google Shape;1006;p40"/>
          <p:cNvPicPr preferRelativeResize="0"/>
          <p:nvPr/>
        </p:nvPicPr>
        <p:blipFill rotWithShape="1">
          <a:blip r:embed="rId3">
            <a:alphaModFix/>
          </a:blip>
          <a:srcRect l="11364" r="9091"/>
          <a:stretch/>
        </p:blipFill>
        <p:spPr>
          <a:xfrm>
            <a:off x="609600" y="381037"/>
            <a:ext cx="10871197" cy="5865812"/>
          </a:xfrm>
          <a:prstGeom prst="rect">
            <a:avLst/>
          </a:prstGeom>
          <a:noFill/>
          <a:ln>
            <a:noFill/>
          </a:ln>
        </p:spPr>
      </p:pic>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210AE052-15DE-D02B-B801-3D01220A17DE}"/>
                  </a:ext>
                </a:extLst>
              </p14:cNvPr>
              <p14:cNvContentPartPr/>
              <p14:nvPr/>
            </p14:nvContentPartPr>
            <p14:xfrm>
              <a:off x="1121280" y="95520"/>
              <a:ext cx="10310400" cy="5473440"/>
            </p14:xfrm>
          </p:contentPart>
        </mc:Choice>
        <mc:Fallback>
          <p:pic>
            <p:nvPicPr>
              <p:cNvPr id="2" name="Ink 1">
                <a:extLst>
                  <a:ext uri="{FF2B5EF4-FFF2-40B4-BE49-F238E27FC236}">
                    <a16:creationId xmlns:a16="http://schemas.microsoft.com/office/drawing/2014/main" id="{210AE052-15DE-D02B-B801-3D01220A17DE}"/>
                  </a:ext>
                </a:extLst>
              </p:cNvPr>
              <p:cNvPicPr/>
              <p:nvPr/>
            </p:nvPicPr>
            <p:blipFill>
              <a:blip r:embed="rId5"/>
              <a:stretch>
                <a:fillRect/>
              </a:stretch>
            </p:blipFill>
            <p:spPr>
              <a:xfrm>
                <a:off x="1111920" y="86160"/>
                <a:ext cx="10329120" cy="5492160"/>
              </a:xfrm>
              <a:prstGeom prst="rect">
                <a:avLst/>
              </a:prstGeom>
            </p:spPr>
          </p:pic>
        </mc:Fallback>
      </mc:AlternateContent>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pic>
        <p:nvPicPr>
          <p:cNvPr id="1011" name="Google Shape;1011;p41"/>
          <p:cNvPicPr preferRelativeResize="0"/>
          <p:nvPr/>
        </p:nvPicPr>
        <p:blipFill rotWithShape="1">
          <a:blip r:embed="rId3">
            <a:alphaModFix/>
          </a:blip>
          <a:srcRect l="6061" r="7576"/>
          <a:stretch/>
        </p:blipFill>
        <p:spPr>
          <a:xfrm>
            <a:off x="304801" y="438152"/>
            <a:ext cx="11582399" cy="5810249"/>
          </a:xfrm>
          <a:prstGeom prst="rect">
            <a:avLst/>
          </a:prstGeom>
          <a:noFill/>
          <a:ln>
            <a:noFill/>
          </a:ln>
        </p:spPr>
      </p:pic>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99FEDC6C-6F67-E942-6A51-B01A5C95BD99}"/>
                  </a:ext>
                </a:extLst>
              </p14:cNvPr>
              <p14:cNvContentPartPr/>
              <p14:nvPr/>
            </p14:nvContentPartPr>
            <p14:xfrm>
              <a:off x="512640" y="175200"/>
              <a:ext cx="11333280" cy="5569440"/>
            </p14:xfrm>
          </p:contentPart>
        </mc:Choice>
        <mc:Fallback>
          <p:pic>
            <p:nvPicPr>
              <p:cNvPr id="2" name="Ink 1">
                <a:extLst>
                  <a:ext uri="{FF2B5EF4-FFF2-40B4-BE49-F238E27FC236}">
                    <a16:creationId xmlns:a16="http://schemas.microsoft.com/office/drawing/2014/main" id="{99FEDC6C-6F67-E942-6A51-B01A5C95BD99}"/>
                  </a:ext>
                </a:extLst>
              </p:cNvPr>
              <p:cNvPicPr/>
              <p:nvPr/>
            </p:nvPicPr>
            <p:blipFill>
              <a:blip r:embed="rId5"/>
              <a:stretch>
                <a:fillRect/>
              </a:stretch>
            </p:blipFill>
            <p:spPr>
              <a:xfrm>
                <a:off x="503280" y="165840"/>
                <a:ext cx="11352000" cy="5588161"/>
              </a:xfrm>
              <a:prstGeom prst="rect">
                <a:avLst/>
              </a:prstGeom>
            </p:spPr>
          </p:pic>
        </mc:Fallback>
      </mc:AlternateContent>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5"/>
        <p:cNvGrpSpPr/>
        <p:nvPr/>
      </p:nvGrpSpPr>
      <p:grpSpPr>
        <a:xfrm>
          <a:off x="0" y="0"/>
          <a:ext cx="0" cy="0"/>
          <a:chOff x="0" y="0"/>
          <a:chExt cx="0" cy="0"/>
        </a:xfrm>
      </p:grpSpPr>
      <p:pic>
        <p:nvPicPr>
          <p:cNvPr id="1016" name="Google Shape;1016;p42"/>
          <p:cNvPicPr preferRelativeResize="0"/>
          <p:nvPr/>
        </p:nvPicPr>
        <p:blipFill rotWithShape="1">
          <a:blip r:embed="rId3">
            <a:alphaModFix/>
          </a:blip>
          <a:srcRect l="6106" r="10687"/>
          <a:stretch/>
        </p:blipFill>
        <p:spPr>
          <a:xfrm>
            <a:off x="508000" y="685837"/>
            <a:ext cx="11074397" cy="5211764"/>
          </a:xfrm>
          <a:prstGeom prst="rect">
            <a:avLst/>
          </a:prstGeom>
          <a:noFill/>
          <a:ln>
            <a:noFill/>
          </a:ln>
        </p:spPr>
      </p:pic>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68CCD239-29EC-5695-F1A6-02D4A6C5EB43}"/>
                  </a:ext>
                </a:extLst>
              </p14:cNvPr>
              <p14:cNvContentPartPr/>
              <p14:nvPr/>
            </p14:nvContentPartPr>
            <p14:xfrm>
              <a:off x="2310720" y="1698240"/>
              <a:ext cx="6211680" cy="2277600"/>
            </p14:xfrm>
          </p:contentPart>
        </mc:Choice>
        <mc:Fallback>
          <p:pic>
            <p:nvPicPr>
              <p:cNvPr id="2" name="Ink 1">
                <a:extLst>
                  <a:ext uri="{FF2B5EF4-FFF2-40B4-BE49-F238E27FC236}">
                    <a16:creationId xmlns:a16="http://schemas.microsoft.com/office/drawing/2014/main" id="{68CCD239-29EC-5695-F1A6-02D4A6C5EB43}"/>
                  </a:ext>
                </a:extLst>
              </p:cNvPr>
              <p:cNvPicPr/>
              <p:nvPr/>
            </p:nvPicPr>
            <p:blipFill>
              <a:blip r:embed="rId5"/>
              <a:stretch>
                <a:fillRect/>
              </a:stretch>
            </p:blipFill>
            <p:spPr>
              <a:xfrm>
                <a:off x="2301360" y="1688879"/>
                <a:ext cx="6230401" cy="2296322"/>
              </a:xfrm>
              <a:prstGeom prst="rect">
                <a:avLst/>
              </a:prstGeom>
            </p:spPr>
          </p:pic>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sp>
        <p:nvSpPr>
          <p:cNvPr id="1021" name="Google Shape;1021;p43"/>
          <p:cNvSpPr txBox="1">
            <a:spLocks noGrp="1"/>
          </p:cNvSpPr>
          <p:nvPr>
            <p:ph type="title"/>
          </p:nvPr>
        </p:nvSpPr>
        <p:spPr>
          <a:xfrm>
            <a:off x="609600" y="274637"/>
            <a:ext cx="10972800" cy="639600"/>
          </a:xfrm>
          <a:prstGeom prst="rect">
            <a:avLst/>
          </a:prstGeom>
          <a:noFill/>
          <a:ln>
            <a:noFill/>
          </a:ln>
        </p:spPr>
        <p:txBody>
          <a:bodyPr spcFirstLastPara="1" vert="horz" wrap="square" lIns="121900" tIns="60933" rIns="121900" bIns="60933" rtlCol="0" anchor="ctr" anchorCtr="0">
            <a:normAutofit fontScale="90000"/>
          </a:bodyPr>
          <a:lstStyle/>
          <a:p>
            <a:pPr algn="ctr">
              <a:spcBef>
                <a:spcPts val="0"/>
              </a:spcBef>
              <a:buClr>
                <a:schemeClr val="dk1"/>
              </a:buClr>
              <a:buSzPct val="100000"/>
            </a:pPr>
            <a:r>
              <a:rPr lang="en-US"/>
              <a:t>This is what we finally end up making</a:t>
            </a:r>
            <a:endParaRPr/>
          </a:p>
        </p:txBody>
      </p:sp>
      <p:pic>
        <p:nvPicPr>
          <p:cNvPr id="1022" name="Google Shape;1022;p43" descr="C:\Documents and Settings\Administrator\Desktop\Programs in Nov Dec 2012\10th Dec , 2012, Erode Math + Compu\download (1).jpg"/>
          <p:cNvPicPr preferRelativeResize="0"/>
          <p:nvPr/>
        </p:nvPicPr>
        <p:blipFill rotWithShape="1">
          <a:blip r:embed="rId3">
            <a:alphaModFix/>
          </a:blip>
          <a:srcRect/>
          <a:stretch/>
        </p:blipFill>
        <p:spPr>
          <a:xfrm>
            <a:off x="2571775" y="1143001"/>
            <a:ext cx="5303837" cy="5303839"/>
          </a:xfrm>
          <a:prstGeom prst="rect">
            <a:avLst/>
          </a:prstGeom>
          <a:noFill/>
          <a:ln>
            <a:noFill/>
          </a:ln>
        </p:spPr>
      </p:pic>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23F20770-3448-E4D6-B518-92DDD4EE5815}"/>
                  </a:ext>
                </a:extLst>
              </p14:cNvPr>
              <p14:cNvContentPartPr/>
              <p14:nvPr/>
            </p14:nvContentPartPr>
            <p14:xfrm>
              <a:off x="7224480" y="3224160"/>
              <a:ext cx="4349280" cy="3297600"/>
            </p14:xfrm>
          </p:contentPart>
        </mc:Choice>
        <mc:Fallback>
          <p:pic>
            <p:nvPicPr>
              <p:cNvPr id="2" name="Ink 1">
                <a:extLst>
                  <a:ext uri="{FF2B5EF4-FFF2-40B4-BE49-F238E27FC236}">
                    <a16:creationId xmlns:a16="http://schemas.microsoft.com/office/drawing/2014/main" id="{23F20770-3448-E4D6-B518-92DDD4EE5815}"/>
                  </a:ext>
                </a:extLst>
              </p:cNvPr>
              <p:cNvPicPr/>
              <p:nvPr/>
            </p:nvPicPr>
            <p:blipFill>
              <a:blip r:embed="rId5"/>
              <a:stretch>
                <a:fillRect/>
              </a:stretch>
            </p:blipFill>
            <p:spPr>
              <a:xfrm>
                <a:off x="7215120" y="3214800"/>
                <a:ext cx="4368001" cy="3316320"/>
              </a:xfrm>
              <a:prstGeom prst="rect">
                <a:avLst/>
              </a:prstGeom>
            </p:spPr>
          </p:pic>
        </mc:Fallback>
      </mc:AlternateContent>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44"/>
          <p:cNvSpPr txBox="1">
            <a:spLocks noGrp="1"/>
          </p:cNvSpPr>
          <p:nvPr>
            <p:ph type="title"/>
          </p:nvPr>
        </p:nvSpPr>
        <p:spPr>
          <a:xfrm>
            <a:off x="609600" y="274637"/>
            <a:ext cx="10972800" cy="731600"/>
          </a:xfrm>
          <a:prstGeom prst="rect">
            <a:avLst/>
          </a:prstGeom>
          <a:noFill/>
          <a:ln>
            <a:noFill/>
          </a:ln>
        </p:spPr>
        <p:txBody>
          <a:bodyPr spcFirstLastPara="1" vert="horz" wrap="square" lIns="121900" tIns="60933" rIns="121900" bIns="60933" rtlCol="0" anchor="ctr" anchorCtr="0">
            <a:normAutofit/>
          </a:bodyPr>
          <a:lstStyle/>
          <a:p>
            <a:pPr algn="ctr">
              <a:spcBef>
                <a:spcPts val="0"/>
              </a:spcBef>
              <a:buClr>
                <a:schemeClr val="dk1"/>
              </a:buClr>
              <a:buSzPct val="100000"/>
            </a:pPr>
            <a:r>
              <a:rPr lang="en-US"/>
              <a:t>Summary of making the DVD</a:t>
            </a:r>
            <a:endParaRPr/>
          </a:p>
        </p:txBody>
      </p:sp>
      <p:sp>
        <p:nvSpPr>
          <p:cNvPr id="1028" name="Google Shape;1028;p44"/>
          <p:cNvSpPr txBox="1">
            <a:spLocks noGrp="1"/>
          </p:cNvSpPr>
          <p:nvPr>
            <p:ph type="body" idx="1"/>
          </p:nvPr>
        </p:nvSpPr>
        <p:spPr>
          <a:xfrm>
            <a:off x="304800" y="1066799"/>
            <a:ext cx="11689600" cy="5568800"/>
          </a:xfrm>
          <a:prstGeom prst="rect">
            <a:avLst/>
          </a:prstGeom>
          <a:noFill/>
          <a:ln>
            <a:noFill/>
          </a:ln>
        </p:spPr>
        <p:txBody>
          <a:bodyPr spcFirstLastPara="1" vert="horz" wrap="square" lIns="121900" tIns="60933" rIns="121900" bIns="60933" rtlCol="0" anchor="t" anchorCtr="0">
            <a:normAutofit lnSpcReduction="10000"/>
          </a:bodyPr>
          <a:lstStyle/>
          <a:p>
            <a:pPr marL="457189" indent="-396230">
              <a:spcBef>
                <a:spcPts val="0"/>
              </a:spcBef>
              <a:buClr>
                <a:schemeClr val="dk1"/>
              </a:buClr>
              <a:buSzPct val="100000"/>
            </a:pPr>
            <a:r>
              <a:rPr lang="en-US"/>
              <a:t>High orders of compression needed, yet should preserve quality.</a:t>
            </a:r>
            <a:endParaRPr/>
          </a:p>
          <a:p>
            <a:pPr marL="457189" indent="-396230">
              <a:spcBef>
                <a:spcPts val="725"/>
              </a:spcBef>
              <a:buClr>
                <a:schemeClr val="dk1"/>
              </a:buClr>
              <a:buSzPct val="100000"/>
            </a:pPr>
            <a:r>
              <a:rPr lang="en-US"/>
              <a:t>Use Transform techniques, In particular DCT.</a:t>
            </a:r>
            <a:endParaRPr/>
          </a:p>
          <a:p>
            <a:pPr marL="457189" indent="-396230">
              <a:spcBef>
                <a:spcPts val="725"/>
              </a:spcBef>
              <a:buClr>
                <a:schemeClr val="dk1"/>
              </a:buClr>
              <a:buSzPct val="100000"/>
            </a:pPr>
            <a:r>
              <a:rPr lang="en-US"/>
              <a:t>Use systematic steps (Algorithms) compatible with Image Processing requirements (Quantization, Lookup tables, File format, etc).</a:t>
            </a:r>
            <a:endParaRPr/>
          </a:p>
          <a:p>
            <a:pPr marL="457189" indent="-396230">
              <a:spcBef>
                <a:spcPts val="725"/>
              </a:spcBef>
              <a:buClr>
                <a:schemeClr val="dk1"/>
              </a:buClr>
              <a:buSzPct val="100000"/>
            </a:pPr>
            <a:r>
              <a:rPr lang="en-US"/>
              <a:t>Encapsulate the entire process in a package: DVD.</a:t>
            </a:r>
            <a:endParaRPr/>
          </a:p>
          <a:p>
            <a:pPr marL="457189" indent="-396230">
              <a:spcBef>
                <a:spcPts val="725"/>
              </a:spcBef>
              <a:buClr>
                <a:srgbClr val="002060"/>
              </a:buClr>
              <a:buSzPct val="100000"/>
            </a:pPr>
            <a:r>
              <a:rPr lang="en-US" b="1">
                <a:solidFill>
                  <a:srgbClr val="002060"/>
                </a:solidFill>
              </a:rPr>
              <a:t>E &amp; C, CS. A little bit of Psychology of Vision (PoV) &amp; Human Limitations used to an advantage ( small errors are not registered by human vision).</a:t>
            </a:r>
            <a:endParaRPr/>
          </a:p>
          <a:p>
            <a:pPr marL="457189" indent="-396230">
              <a:spcBef>
                <a:spcPts val="725"/>
              </a:spcBef>
              <a:buClr>
                <a:srgbClr val="002060"/>
              </a:buClr>
              <a:buSzPct val="100000"/>
            </a:pPr>
            <a:r>
              <a:rPr lang="en-US">
                <a:solidFill>
                  <a:srgbClr val="002060"/>
                </a:solidFill>
              </a:rPr>
              <a:t>It works  because: </a:t>
            </a:r>
            <a:r>
              <a:rPr lang="en-US" b="1">
                <a:solidFill>
                  <a:srgbClr val="002060"/>
                </a:solidFill>
              </a:rPr>
              <a:t>Appropriate mix of Maths (LA ) using DCT as a Basis, Projections, EV-EV or real symmetric matrix, Orthonormal Basis (DCT) for representing Data. </a:t>
            </a:r>
            <a:endParaRPr/>
          </a:p>
          <a:p>
            <a:pPr marL="457189" indent="-396230">
              <a:spcBef>
                <a:spcPts val="725"/>
              </a:spcBef>
              <a:buClr>
                <a:srgbClr val="C00000"/>
              </a:buClr>
              <a:buSzPct val="100000"/>
            </a:pPr>
            <a:r>
              <a:rPr lang="en-US" b="1">
                <a:solidFill>
                  <a:srgbClr val="C00000"/>
                </a:solidFill>
              </a:rPr>
              <a:t>(Compact Coding (DATA) , yet Distributed Errors. Amazing capacity of DCT.)</a:t>
            </a:r>
            <a:endParaRPr/>
          </a:p>
          <a:p>
            <a:pPr marL="0" indent="0">
              <a:spcBef>
                <a:spcPts val="725"/>
              </a:spcBef>
              <a:buClr>
                <a:schemeClr val="dk1"/>
              </a:buClr>
              <a:buSzPct val="100000"/>
              <a:buNone/>
            </a:pPr>
            <a:endParaRPr b="1">
              <a:solidFill>
                <a:srgbClr val="974806"/>
              </a:solidFill>
            </a:endParaRPr>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9FC555D4-7B32-55C6-9A9A-78871581D048}"/>
                  </a:ext>
                </a:extLst>
              </p14:cNvPr>
              <p14:cNvContentPartPr/>
              <p14:nvPr/>
            </p14:nvContentPartPr>
            <p14:xfrm>
              <a:off x="929280" y="1043040"/>
              <a:ext cx="11212800" cy="5378400"/>
            </p14:xfrm>
          </p:contentPart>
        </mc:Choice>
        <mc:Fallback>
          <p:pic>
            <p:nvPicPr>
              <p:cNvPr id="2" name="Ink 1">
                <a:extLst>
                  <a:ext uri="{FF2B5EF4-FFF2-40B4-BE49-F238E27FC236}">
                    <a16:creationId xmlns:a16="http://schemas.microsoft.com/office/drawing/2014/main" id="{9FC555D4-7B32-55C6-9A9A-78871581D048}"/>
                  </a:ext>
                </a:extLst>
              </p:cNvPr>
              <p:cNvPicPr/>
              <p:nvPr/>
            </p:nvPicPr>
            <p:blipFill>
              <a:blip r:embed="rId4"/>
              <a:stretch>
                <a:fillRect/>
              </a:stretch>
            </p:blipFill>
            <p:spPr>
              <a:xfrm>
                <a:off x="919920" y="1033680"/>
                <a:ext cx="11231520" cy="5397120"/>
              </a:xfrm>
              <a:prstGeom prst="rect">
                <a:avLst/>
              </a:prstGeom>
            </p:spPr>
          </p:pic>
        </mc:Fallback>
      </mc:AlternateContent>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727</Words>
  <Application>Microsoft Office PowerPoint</Application>
  <PresentationFormat>Widescreen</PresentationFormat>
  <Paragraphs>51</Paragraphs>
  <Slides>25</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Aptos</vt:lpstr>
      <vt:lpstr>Aptos Display</vt:lpstr>
      <vt:lpstr>Arial</vt:lpstr>
      <vt:lpstr>Calibri</vt:lpstr>
      <vt:lpstr>Carlito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This is what we finally end up making</vt:lpstr>
      <vt:lpstr>Summary of making the DVD</vt:lpstr>
      <vt:lpstr>More Applications using various Concepts of Linear Algebra</vt:lpstr>
      <vt:lpstr>PowerPoint Presentation</vt:lpstr>
      <vt:lpstr>PowerPoint Presentation</vt:lpstr>
      <vt:lpstr>PowerPoint Presentation</vt:lpstr>
      <vt:lpstr>Most impressive application of LSE </vt:lpstr>
      <vt:lpstr>Most impressive application of LSE </vt:lpstr>
      <vt:lpstr>Most impressive application of LSE </vt:lpstr>
      <vt:lpstr> Focus on Smart Electronic Systems (AI-ML-2020, still uses LMS, or MSE criteria)</vt:lpstr>
      <vt:lpstr>Very Important Concept in  LA is Eigen Value-Eigen Vector </vt:lpstr>
      <vt:lpstr>Eigen Value-Eigen Vector</vt:lpstr>
      <vt:lpstr>How to convert LA facts into a Product?</vt:lpstr>
      <vt:lpstr>What all of you use as much as or more than Mobile Phone</vt:lpstr>
      <vt:lpstr>One of most Modern of Application; Almost Universal and Dominant</vt:lpstr>
      <vt:lpstr>What all of you do when Searching</vt:lpstr>
      <vt:lpstr>Graph representation+ LA &amp; Algorithm</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Gururaja Maiya</dc:creator>
  <cp:lastModifiedBy>Gururaja Maiya</cp:lastModifiedBy>
  <cp:revision>1</cp:revision>
  <dcterms:created xsi:type="dcterms:W3CDTF">2024-08-13T16:54:02Z</dcterms:created>
  <dcterms:modified xsi:type="dcterms:W3CDTF">2024-08-13T16:54:29Z</dcterms:modified>
</cp:coreProperties>
</file>

<file path=docProps/thumbnail.jpeg>
</file>